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15"/>
  </p:notesMasterIdLst>
  <p:handoutMasterIdLst>
    <p:handoutMasterId r:id="rId16"/>
  </p:handoutMasterIdLst>
  <p:sldIdLst>
    <p:sldId id="256" r:id="rId4"/>
    <p:sldId id="270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8" r:id="rId13"/>
    <p:sldId id="269" r:id="rId14"/>
  </p:sldIdLst>
  <p:sldSz cx="1219358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E40985F-437D-9BDD-8A18-5E700CE35275}" name="Nacho Conde Sanchez" initials="NS" userId="S::nacho@unmanned.life::f86b6a00-d3f6-4595-9e30-8060cda0b1d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8373"/>
    <a:srgbClr val="1F1F1F"/>
    <a:srgbClr val="D1CEC9"/>
    <a:srgbClr val="007564"/>
    <a:srgbClr val="D3D0CB"/>
    <a:srgbClr val="6AA59A"/>
    <a:srgbClr val="DFD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634FD7-62B1-4B95-A4B6-C7DAFA0DF871}" v="2" dt="2023-07-14T13:18:07.6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3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8D50D4-EDBC-4D19-BDAA-34A1A0058100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5759" cy="45684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4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367226-2F30-40CA-8290-289BB431ABC3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1884" y="0"/>
            <a:ext cx="2975759" cy="45684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4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0390BC-2B80-4151-9BE8-0C4A3E5F67DC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6800"/>
            <a:ext cx="2975759" cy="45684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4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AF82D1-4509-42E5-ADCF-E66BC4593AB6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1884" y="8686800"/>
            <a:ext cx="2975759" cy="45684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11DA460-069A-434A-ADC5-AA50437F1213}" type="slidenum">
              <a:t>‹#›</a:t>
            </a:fld>
            <a:endParaRPr lang="lv-LV" sz="14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583315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17A5B7-2CF5-4BDF-9B2E-FF2594D602AA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90004" tIns="44997" rIns="90004" bIns="44997" anchor="ctr" anchorCtr="1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D3FA630-364B-406F-8A7D-4220C37E3580}"/>
              </a:ext>
            </a:extLst>
          </p:cNvPr>
          <p:cNvSpPr/>
          <p:nvPr/>
        </p:nvSpPr>
        <p:spPr>
          <a:xfrm>
            <a:off x="0" y="0"/>
            <a:ext cx="6858000" cy="914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2A80D68-A76A-4889-9833-286CF0B917FA}"/>
              </a:ext>
            </a:extLst>
          </p:cNvPr>
          <p:cNvSpPr/>
          <p:nvPr/>
        </p:nvSpPr>
        <p:spPr>
          <a:xfrm>
            <a:off x="0" y="0"/>
            <a:ext cx="2971800" cy="45863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1837-AE1B-44A9-849F-37134698F3AE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755" y="0"/>
            <a:ext cx="2969998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CBF865F9-5F7C-4711-8FFF-8D9DDBB72B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4964" cy="3084481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2E35FBD0-7ABC-4726-B9BF-47B0CC88BF13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275"/>
            <a:ext cx="5484964" cy="35989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lv-LV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4D54AD7-2CA6-4C41-BA9C-2C146E4F4040}"/>
              </a:ext>
            </a:extLst>
          </p:cNvPr>
          <p:cNvSpPr/>
          <p:nvPr/>
        </p:nvSpPr>
        <p:spPr>
          <a:xfrm>
            <a:off x="0" y="8685364"/>
            <a:ext cx="2971800" cy="45863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8CDAD3-6997-48BA-94E4-F48498CDDB9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755" y="8685364"/>
            <a:ext cx="2969998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fld id="{CF8D9F73-6501-4849-8FDE-44724E1345C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324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0">
      <a:lnSpc>
        <a:spcPct val="100000"/>
      </a:lnSpc>
      <a:spcBef>
        <a:spcPts val="450"/>
      </a:spcBef>
      <a:spcAft>
        <a:spcPts val="0"/>
      </a:spcAft>
      <a:buNone/>
      <a:tabLst>
        <a:tab pos="0" algn="l"/>
        <a:tab pos="448915" algn="l"/>
        <a:tab pos="898196" algn="l"/>
        <a:tab pos="1347478" algn="l"/>
        <a:tab pos="1796759" algn="l"/>
        <a:tab pos="2246040" algn="l"/>
        <a:tab pos="2695322" algn="l"/>
        <a:tab pos="3144603" algn="l"/>
        <a:tab pos="3593875" algn="l"/>
        <a:tab pos="4043156" algn="l"/>
        <a:tab pos="4492438" algn="l"/>
        <a:tab pos="4941719" algn="l"/>
        <a:tab pos="5391000" algn="l"/>
        <a:tab pos="5840281" algn="l"/>
        <a:tab pos="6289563" algn="l"/>
        <a:tab pos="6738844" algn="l"/>
        <a:tab pos="7188116" algn="l"/>
        <a:tab pos="7637397" algn="l"/>
        <a:tab pos="8086679" algn="l"/>
        <a:tab pos="8535960" algn="l"/>
        <a:tab pos="8985241" algn="l"/>
      </a:tabLst>
      <a:defRPr lang="lv-LV" sz="1200" b="0" i="0" u="none" strike="noStrike" kern="0" cap="none" spc="0" baseline="0">
        <a:solidFill>
          <a:srgbClr val="000000"/>
        </a:solidFill>
        <a:uFillTx/>
        <a:latin typeface="Times New Roman" pitchFamily="18"/>
        <a:ea typeface="Microsoft YaHei" pitchFamily="2"/>
        <a:cs typeface="Ari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BC1C0E9B-F23F-4B5B-8E31-9F17B9D68143}"/>
              </a:ext>
            </a:extLst>
          </p:cNvPr>
          <p:cNvSpPr txBox="1"/>
          <p:nvPr/>
        </p:nvSpPr>
        <p:spPr>
          <a:xfrm>
            <a:off x="3884755" y="8685364"/>
            <a:ext cx="2969998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175367F-A1ED-4DFD-AAEF-2D790DB37ACF}" type="slidenum">
              <a:t>1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ide Image Placeholder 1">
            <a:extLst>
              <a:ext uri="{FF2B5EF4-FFF2-40B4-BE49-F238E27FC236}">
                <a16:creationId xmlns:a16="http://schemas.microsoft.com/office/drawing/2014/main" id="{28577CA1-2515-4880-AF13-FA2E48ECA0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Notes Placeholder 2">
            <a:extLst>
              <a:ext uri="{FF2B5EF4-FFF2-40B4-BE49-F238E27FC236}">
                <a16:creationId xmlns:a16="http://schemas.microsoft.com/office/drawing/2014/main" id="{4944F766-3EA6-47EF-9BE0-99103E442D9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275"/>
            <a:ext cx="5486400" cy="3600358"/>
          </a:xfrm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96DC5F4C-B439-4719-91EF-654E7254DC35}"/>
              </a:ext>
            </a:extLst>
          </p:cNvPr>
          <p:cNvSpPr txBox="1"/>
          <p:nvPr/>
        </p:nvSpPr>
        <p:spPr>
          <a:xfrm>
            <a:off x="3884755" y="8685364"/>
            <a:ext cx="2969998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DECE993-ABBF-456B-BBCE-1C381AA642CF}" type="slidenum">
              <a:t>10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ide Image Placeholder 1">
            <a:extLst>
              <a:ext uri="{FF2B5EF4-FFF2-40B4-BE49-F238E27FC236}">
                <a16:creationId xmlns:a16="http://schemas.microsoft.com/office/drawing/2014/main" id="{BED67594-6C5A-4FCA-84AE-529FF9A3F8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Notes Placeholder 2">
            <a:extLst>
              <a:ext uri="{FF2B5EF4-FFF2-40B4-BE49-F238E27FC236}">
                <a16:creationId xmlns:a16="http://schemas.microsoft.com/office/drawing/2014/main" id="{E6E8AF92-DFCA-4FC4-85CA-BCE23CEACC8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275"/>
            <a:ext cx="5486400" cy="3600358"/>
          </a:xfrm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BDFAA2CF-00E7-440B-B48E-03E7D5084BD8}"/>
              </a:ext>
            </a:extLst>
          </p:cNvPr>
          <p:cNvSpPr txBox="1"/>
          <p:nvPr/>
        </p:nvSpPr>
        <p:spPr>
          <a:xfrm>
            <a:off x="3884755" y="8685364"/>
            <a:ext cx="2969998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A732BC6-4534-4DB2-B4FB-D12AD0B4CAD7}" type="slidenum">
              <a:t>11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ide Image Placeholder 1">
            <a:extLst>
              <a:ext uri="{FF2B5EF4-FFF2-40B4-BE49-F238E27FC236}">
                <a16:creationId xmlns:a16="http://schemas.microsoft.com/office/drawing/2014/main" id="{364F5169-3AA9-4026-ADAD-06A9D52C95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Notes Placeholder 2">
            <a:extLst>
              <a:ext uri="{FF2B5EF4-FFF2-40B4-BE49-F238E27FC236}">
                <a16:creationId xmlns:a16="http://schemas.microsoft.com/office/drawing/2014/main" id="{90446573-8B0D-4AD1-8B6C-E75EC212344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275"/>
            <a:ext cx="5486400" cy="3600358"/>
          </a:xfrm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EE4D83D4-9091-40A8-861D-16FD742C177A}"/>
              </a:ext>
            </a:extLst>
          </p:cNvPr>
          <p:cNvSpPr txBox="1"/>
          <p:nvPr/>
        </p:nvSpPr>
        <p:spPr>
          <a:xfrm>
            <a:off x="3884755" y="8685364"/>
            <a:ext cx="2969998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530BDDD-6F0B-4204-8C45-DC9275C71F48}" type="slidenum">
              <a:t>2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ide Image Placeholder 1">
            <a:extLst>
              <a:ext uri="{FF2B5EF4-FFF2-40B4-BE49-F238E27FC236}">
                <a16:creationId xmlns:a16="http://schemas.microsoft.com/office/drawing/2014/main" id="{2B5C824B-E749-4798-A1E6-9AD59E6317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Notes Placeholder 2">
            <a:extLst>
              <a:ext uri="{FF2B5EF4-FFF2-40B4-BE49-F238E27FC236}">
                <a16:creationId xmlns:a16="http://schemas.microsoft.com/office/drawing/2014/main" id="{6701D66B-099A-445F-A75D-9842BFBCB4B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675195AF-0823-413C-AC88-6F2B3851425B}"/>
              </a:ext>
            </a:extLst>
          </p:cNvPr>
          <p:cNvSpPr txBox="1"/>
          <p:nvPr/>
        </p:nvSpPr>
        <p:spPr>
          <a:xfrm>
            <a:off x="3884755" y="8685364"/>
            <a:ext cx="2969998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B5BA3B6-2B27-42BF-8C36-5DE9E9D0EE56}" type="slidenum">
              <a:t>3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ide Image Placeholder 1">
            <a:extLst>
              <a:ext uri="{FF2B5EF4-FFF2-40B4-BE49-F238E27FC236}">
                <a16:creationId xmlns:a16="http://schemas.microsoft.com/office/drawing/2014/main" id="{72B560C0-7A7C-4E80-9849-3978119D80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Notes Placeholder 2">
            <a:extLst>
              <a:ext uri="{FF2B5EF4-FFF2-40B4-BE49-F238E27FC236}">
                <a16:creationId xmlns:a16="http://schemas.microsoft.com/office/drawing/2014/main" id="{CE357F3C-EF8B-4896-8B9E-4034A4A6F35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6EB5959A-C695-42C3-B4EF-F89B3DE5EFB6}"/>
              </a:ext>
            </a:extLst>
          </p:cNvPr>
          <p:cNvSpPr txBox="1"/>
          <p:nvPr/>
        </p:nvSpPr>
        <p:spPr>
          <a:xfrm>
            <a:off x="3884755" y="8685364"/>
            <a:ext cx="2969998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84F9285-B402-4F28-BF5D-C46BE58E851C}" type="slidenum">
              <a:t>4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ide Image Placeholder 1">
            <a:extLst>
              <a:ext uri="{FF2B5EF4-FFF2-40B4-BE49-F238E27FC236}">
                <a16:creationId xmlns:a16="http://schemas.microsoft.com/office/drawing/2014/main" id="{D97E8CD7-8511-471D-9197-E1C73AD183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Notes Placeholder 2">
            <a:extLst>
              <a:ext uri="{FF2B5EF4-FFF2-40B4-BE49-F238E27FC236}">
                <a16:creationId xmlns:a16="http://schemas.microsoft.com/office/drawing/2014/main" id="{05F89270-D1F9-40AF-931F-BEF1B38D4D8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FA0845EB-6316-4DCD-9C55-760B5496A2DF}"/>
              </a:ext>
            </a:extLst>
          </p:cNvPr>
          <p:cNvSpPr txBox="1"/>
          <p:nvPr/>
        </p:nvSpPr>
        <p:spPr>
          <a:xfrm>
            <a:off x="3884755" y="8685364"/>
            <a:ext cx="2969998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667FBA2-CACC-496F-8D1F-89BB285A2390}" type="slidenum">
              <a:t>5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ide Image Placeholder 1">
            <a:extLst>
              <a:ext uri="{FF2B5EF4-FFF2-40B4-BE49-F238E27FC236}">
                <a16:creationId xmlns:a16="http://schemas.microsoft.com/office/drawing/2014/main" id="{34AA4219-B28F-4B78-83F0-2F5F4C77D1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Notes Placeholder 2">
            <a:extLst>
              <a:ext uri="{FF2B5EF4-FFF2-40B4-BE49-F238E27FC236}">
                <a16:creationId xmlns:a16="http://schemas.microsoft.com/office/drawing/2014/main" id="{B54F549A-4877-4DD5-8441-2EC6A441862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275"/>
            <a:ext cx="5486400" cy="3600358"/>
          </a:xfrm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7BADE016-9B64-4479-BC5E-81275D10DCD6}"/>
              </a:ext>
            </a:extLst>
          </p:cNvPr>
          <p:cNvSpPr txBox="1"/>
          <p:nvPr/>
        </p:nvSpPr>
        <p:spPr>
          <a:xfrm>
            <a:off x="3884755" y="8685364"/>
            <a:ext cx="2969998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FEC8A87-FF80-4851-8261-035BDF2D5802}" type="slidenum">
              <a:t>6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ide Image Placeholder 1">
            <a:extLst>
              <a:ext uri="{FF2B5EF4-FFF2-40B4-BE49-F238E27FC236}">
                <a16:creationId xmlns:a16="http://schemas.microsoft.com/office/drawing/2014/main" id="{FD76BE6B-40BC-4C41-937F-5ED1E9624F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Notes Placeholder 2">
            <a:extLst>
              <a:ext uri="{FF2B5EF4-FFF2-40B4-BE49-F238E27FC236}">
                <a16:creationId xmlns:a16="http://schemas.microsoft.com/office/drawing/2014/main" id="{246DB23D-3DB5-40FB-ADF4-CB24FEB87EE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275"/>
            <a:ext cx="5486400" cy="3600358"/>
          </a:xfrm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35AC7074-C70F-4FCE-BEB8-FCFB802ACC75}"/>
              </a:ext>
            </a:extLst>
          </p:cNvPr>
          <p:cNvSpPr txBox="1"/>
          <p:nvPr/>
        </p:nvSpPr>
        <p:spPr>
          <a:xfrm>
            <a:off x="3884755" y="8685364"/>
            <a:ext cx="2969998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D3E3194-2678-4ABB-9DEF-D41CEF889182}" type="slidenum">
              <a:t>7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ide Image Placeholder 1">
            <a:extLst>
              <a:ext uri="{FF2B5EF4-FFF2-40B4-BE49-F238E27FC236}">
                <a16:creationId xmlns:a16="http://schemas.microsoft.com/office/drawing/2014/main" id="{0C4936A9-4F17-492A-B82E-10EA63E224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Notes Placeholder 2">
            <a:extLst>
              <a:ext uri="{FF2B5EF4-FFF2-40B4-BE49-F238E27FC236}">
                <a16:creationId xmlns:a16="http://schemas.microsoft.com/office/drawing/2014/main" id="{F4D34EB2-1164-4E46-BBAB-86BC48A557B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275"/>
            <a:ext cx="5486400" cy="3600358"/>
          </a:xfrm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DD9EEC07-650D-45D3-AE7F-6A316295FCD6}"/>
              </a:ext>
            </a:extLst>
          </p:cNvPr>
          <p:cNvSpPr txBox="1"/>
          <p:nvPr/>
        </p:nvSpPr>
        <p:spPr>
          <a:xfrm>
            <a:off x="3884755" y="8685364"/>
            <a:ext cx="2969998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8FE876E-E8C0-47E2-9E3E-BF8B086FA4B9}" type="slidenum">
              <a:t>8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ide Image Placeholder 1">
            <a:extLst>
              <a:ext uri="{FF2B5EF4-FFF2-40B4-BE49-F238E27FC236}">
                <a16:creationId xmlns:a16="http://schemas.microsoft.com/office/drawing/2014/main" id="{59A48CEE-DE52-44C5-8E8D-EAA46D0AEA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Notes Placeholder 2">
            <a:extLst>
              <a:ext uri="{FF2B5EF4-FFF2-40B4-BE49-F238E27FC236}">
                <a16:creationId xmlns:a16="http://schemas.microsoft.com/office/drawing/2014/main" id="{A70E09D6-0D77-4E08-AB25-05A29D199FA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275"/>
            <a:ext cx="5486400" cy="3600358"/>
          </a:xfrm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CEA93A76-9136-4EB3-9EC6-A2A2C7212D30}"/>
              </a:ext>
            </a:extLst>
          </p:cNvPr>
          <p:cNvSpPr txBox="1"/>
          <p:nvPr/>
        </p:nvSpPr>
        <p:spPr>
          <a:xfrm>
            <a:off x="3884755" y="8685364"/>
            <a:ext cx="2969998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D6FD872-8256-4376-BC58-BAEDFFECF377}" type="slidenum">
              <a:t>9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ide Image Placeholder 1">
            <a:extLst>
              <a:ext uri="{FF2B5EF4-FFF2-40B4-BE49-F238E27FC236}">
                <a16:creationId xmlns:a16="http://schemas.microsoft.com/office/drawing/2014/main" id="{B164469B-14E2-43E4-B3E6-4247B676BF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Notes Placeholder 2">
            <a:extLst>
              <a:ext uri="{FF2B5EF4-FFF2-40B4-BE49-F238E27FC236}">
                <a16:creationId xmlns:a16="http://schemas.microsoft.com/office/drawing/2014/main" id="{2E058E7B-BAD7-490C-949B-0F85C81A4FF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275"/>
            <a:ext cx="5486400" cy="3600358"/>
          </a:xfrm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E7749-6E96-4201-9168-280916CED7B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5591" cy="2387598"/>
          </a:xfrm>
        </p:spPr>
        <p:txBody>
          <a:bodyPr anchor="b" anchorCtr="1"/>
          <a:lstStyle>
            <a:lvl1pPr algn="ctr">
              <a:defRPr lang="en-US"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3C373-E5A1-4F3F-BDE5-17E3B65A529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5591" cy="1655758"/>
          </a:xfrm>
        </p:spPr>
        <p:txBody>
          <a:bodyPr anchorCtr="1"/>
          <a:lstStyle>
            <a:lvl1pPr marL="0" indent="0" algn="ctr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1260F-BD9A-4912-A934-5BA3685D53D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11503-18A0-4001-844A-3F2E2E42DCA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66702-9406-4B7D-BDB8-9C3D6C56C10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7E486B-8117-4ADD-BA66-0A5F6901F23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13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17370-4E73-49B1-A1DE-F13B58D5117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03D06A-B580-4327-A8B4-0393A0E4F6D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79805-9149-480C-B615-7AC8C366E9C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9AAAF-0443-4D43-A52C-6B2125F7246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89A02-1B05-4E4A-8305-915BBAC164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63A230-5B09-446B-8BD8-F2778E325F9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4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D4E4A8-BDF7-4FCE-A5E0-85CBA145135F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653460" y="804864"/>
            <a:ext cx="2400300" cy="5281610"/>
          </a:xfrm>
        </p:spPr>
        <p:txBody>
          <a:bodyPr vert="eaVert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C6042-3B01-4C50-B65C-594432CA4F9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1450979" y="804864"/>
            <a:ext cx="7050088" cy="528161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70246-9F52-4397-BBAA-58AAD567EE6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AF4CD-1223-42CC-B16A-8969A27F528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9A1F8-417D-4DBA-91A4-280824A577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7B46CB-565C-4F05-B9A5-E1BEDD504F9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2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C8197-C94C-4770-9904-5555C7E6E62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5591" cy="2387598"/>
          </a:xfrm>
        </p:spPr>
        <p:txBody>
          <a:bodyPr anchor="b" anchorCtr="1"/>
          <a:lstStyle>
            <a:lvl1pPr algn="ctr">
              <a:defRPr lang="en-US"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C03AD2-5821-4208-AD40-70A7C7AF170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5591" cy="1655758"/>
          </a:xfrm>
        </p:spPr>
        <p:txBody>
          <a:bodyPr anchorCtr="1"/>
          <a:lstStyle>
            <a:lvl1pPr marL="0" indent="0" algn="ctr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83721-BE9D-4866-AD2D-ABEFC978D6E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75646-57CE-4F6F-946C-C6EDF0E8307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56D02-FF26-4025-ACF9-F49215F8F91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8CE388-579A-4797-80AE-A325AC8D33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24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31D19-366A-469E-98F3-E52AE025F98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1D005-382A-4427-8E06-39418269563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044BF-248C-4DA7-B69F-AD9737768E1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06F50-365F-4D85-B721-BE1E34CCF1B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8CEAD-5B9A-4E6F-A60E-826015AF3E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746F38-84C2-479E-B7E9-F633637C61A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9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04517-B3A9-42F8-BE70-11FDEB928E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7191" cy="2852735"/>
          </a:xfrm>
        </p:spPr>
        <p:txBody>
          <a:bodyPr anchor="b"/>
          <a:lstStyle>
            <a:lvl1pPr>
              <a:defRPr lang="en-US"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6BFBC-4730-4CF8-965C-BC5BF46E80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7191" cy="1500182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D4BED-30E9-4100-8041-869B824AF42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4009A-273A-474A-8B90-325E51D8739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51AAD-8E13-4EB9-AE22-A4368BEF551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B2792E-01C7-467C-AEE3-710F65E6AFE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51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2D0A2-9939-4226-83BA-3B16FB712B6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A0DF6-9BBB-485A-948A-BA41DF1A0E6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450979" y="2016123"/>
            <a:ext cx="4724403" cy="407035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53E33F-FE3A-44C4-B385-8E65B709B49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327776" y="2016123"/>
            <a:ext cx="4725984" cy="407035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0DED90-772C-4458-BC34-0D197A7B2A1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8E75D-0704-4CAF-BDE6-92E2D063C19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C3EA1-D6CE-436C-B5D8-ECD2C7F2A56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2FDF2A-045A-4DCB-80BA-3125C336D0C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27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558E7-837E-4BAC-A0DE-5E33BD378A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7191" cy="1325559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DFB8E-B283-4272-AD7C-79446C37BF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2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0C565C-2DE2-422C-BD12-8C90B47EB48E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39AE8E-C7A2-4416-ABC1-FC93B5EE772D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3791" y="1681160"/>
            <a:ext cx="5183184" cy="823910"/>
          </a:xfrm>
        </p:spPr>
        <p:txBody>
          <a:bodyPr anchor="b"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2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092000-CDF6-480F-B51F-1CCFBE40EF2E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3791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DC807F-51F1-4635-839C-F7B1B97ADB1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3FEC13-306F-4013-968C-913E88A704B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F5B43D-9276-4546-86CF-658AA7859D4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6BC87B-675A-4050-B712-1E92B58A849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34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45A3-C85B-49B8-9BC9-EDC0A4E1B4D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F67B88-D774-4246-9D73-DC3283626B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2C186E-C8B4-4B05-9AF8-C9CFC7BFF27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89BAB4-F47E-4636-9B2E-8175BC4AF8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DEA467-55A8-4BE5-A698-B1A9F3A8372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3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1CFE9A-BDC8-4E00-B3C2-28B774A530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BDBF96-5C74-4B32-B83D-BF64E75F8DC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97756-70B2-49C9-89A5-9BF13BB968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7167B5-D50A-4D7F-B98C-BFBBA872858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64253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F8F5A-EED9-4C83-87A2-92964938E4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FD457-D105-4126-ADB6-AD1A16DCFDA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3791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75F3EE-47B3-498F-8173-4CE78374831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DB86C4-B71A-4D30-9A8A-36FD4C39E6C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FDD43-6B03-43BD-984B-D8D34DB895A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C4A0B-41EF-4F78-8D09-894EBFAC2CD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22F6FD-39DA-465A-B70E-1E6DC8B2A6F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42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A807E-04AA-4B3D-BC33-8CCDC7D5835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5CF49-DCD1-4E14-AE1A-243DEA62455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6B75E-8EA5-4834-876D-6253A411227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5BF08-5A55-4717-8335-EA8EA69208D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A5FFC-ABF7-41B2-8F3A-EAE5BBDB20C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B6C558-524E-41FB-AB59-70B47DD4E7F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314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C325D-6804-4E41-8767-A69BB7219D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8DD8B6-0749-4F2B-B759-18DBDAE2CD2C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3791" cy="4873623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3200"/>
            </a:lvl1pPr>
          </a:lstStyle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D131A-EF36-4425-9CA1-E213C32F939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AAA9A-E14C-478A-9AD6-E3FB2DE502B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B128AD-385E-4EC7-BC49-55C0599B53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E79B0-307A-4B18-BE40-3CB93BEEABC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7BC4FF-4771-43A2-B046-D04F621EF01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86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B8040-A4FE-4E16-A841-A452D899845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920041-6697-42C0-B887-4631BF3AD58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F1CE5-9B3B-43C0-9BAC-F468C456B29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8D626-A093-489F-B54A-79BA28E63FD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09260-4422-4114-A8B1-B367F2DA347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9830FA-8640-4F0F-B37F-4B29A76F1A9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3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2A243E-F442-4A50-AE13-9FF664203652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658225" y="639759"/>
            <a:ext cx="2401891" cy="5446715"/>
          </a:xfrm>
        </p:spPr>
        <p:txBody>
          <a:bodyPr vert="eaVert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BB0740-678C-4650-A60C-7E3BE45C860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1450979" y="639759"/>
            <a:ext cx="7054852" cy="544671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175BD-BAB9-433D-8851-9E5788C0FFA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4E0B5-D04E-4994-8337-35ABB2084A6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05EFF-B92B-4AD4-860C-54D51238FF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99B03F-D8EE-4B2F-A1D4-9120B7DF19B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53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372393" y="914400"/>
            <a:ext cx="5600701" cy="3352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99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79221" y="1104900"/>
            <a:ext cx="3922776" cy="5335524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057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E20D3-86D1-4EE6-BBFD-76B5AF3DEF3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5591" cy="2387598"/>
          </a:xfrm>
        </p:spPr>
        <p:txBody>
          <a:bodyPr anchor="b" anchorCtr="1"/>
          <a:lstStyle>
            <a:lvl1pPr algn="ctr">
              <a:defRPr lang="en-US"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08C6B1-3D84-4FA7-95B7-F2273CE8D3F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5591" cy="1655758"/>
          </a:xfrm>
        </p:spPr>
        <p:txBody>
          <a:bodyPr anchorCtr="1"/>
          <a:lstStyle>
            <a:lvl1pPr marL="0" indent="0" algn="ctr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5562C-EFE8-4BF1-BD78-2B5436FEDCE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FB03D-DFC1-44D8-B4D7-D4665FB7A33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A400C-8CB3-4926-8A82-BF138D1B0C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8759BF-B8D6-4061-919F-D59F12F5F14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22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D1265-244C-4994-8701-778BBDDB04C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4A8FF-6CDB-43F6-BDA2-FF7FCF06AFB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575FA-0FEC-482B-B128-77E0BE995E7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6AA22-04CF-4B7C-8EBB-7E1C967E9C4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84A57-D5BD-4DA2-A1A4-E151E9D521B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609083-5BF7-469A-BDC0-0D628A91CEF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74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813AA-29E2-4490-A895-7923008BCD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7191" cy="2852735"/>
          </a:xfrm>
        </p:spPr>
        <p:txBody>
          <a:bodyPr anchor="b"/>
          <a:lstStyle>
            <a:lvl1pPr>
              <a:defRPr lang="en-US"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18BEF-2078-49EF-BBAE-CC0AC7736B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7191" cy="1500182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F6194-26FA-4432-8E54-81DF3C760FF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E4241-3D25-4F8F-BBBB-46F995C136D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E365B-34E9-42B8-ACCD-F3622B05E78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90CC1F-1FC7-419F-BA82-C25275AEC8B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503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F5997-7E3C-4878-9302-486276AA9C4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7D085-A7AD-4743-BD30-2A16A96A35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450979" y="2016123"/>
            <a:ext cx="4724403" cy="407035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B0842-F36E-4714-A708-82434EAA8D9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327776" y="2016123"/>
            <a:ext cx="4725984" cy="407035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1C5808-8B09-4C76-8A1C-57FE0FE1F15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5E505-FADB-4465-B0D4-EC1DB6790C2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AD113-5689-4EE1-9E00-8ED120C00B7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D8A020-18E9-456B-BC52-5AC7F0C062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54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44667-BF42-41D6-B4B6-5CDF76CE89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7191" cy="1325559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8247F-E644-44C5-9090-4405D0E812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2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3A3DA8-A89F-4C15-B610-3FEBDF1A2AE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449E0B-C7BA-490F-A85C-465D1788E34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3791" y="1681160"/>
            <a:ext cx="5183184" cy="823910"/>
          </a:xfrm>
        </p:spPr>
        <p:txBody>
          <a:bodyPr anchor="b"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2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CD6C10-75C4-4227-A12F-20DCEBA2DD2C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3791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63FED0-4008-40FB-AB8B-C8BF653677D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14C579-D33A-4250-B370-42021BAE68A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DB06A2-4011-4ACE-B8E9-593D609423B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DC0703-953C-478E-96AF-3BDE5E06A65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27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B2398-04FD-4D51-8D00-38E792E14E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7191" cy="2852735"/>
          </a:xfrm>
        </p:spPr>
        <p:txBody>
          <a:bodyPr anchor="b"/>
          <a:lstStyle>
            <a:lvl1pPr>
              <a:defRPr lang="en-US"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AE491-4723-47D5-8F32-231F50A112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7191" cy="1500182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3DB78-BD7D-4143-B377-7BB48953EA3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62755-38B2-472E-9ECF-42B5D6AAA82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908CD-19B9-416B-BB96-2444B9BE98D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14841C-AF83-4A37-97EF-BD35793B396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159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B8B5D-1446-43DA-A8FF-1D9B7E8537A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7E148B-EA01-4CC8-A98F-8E8CBD0F7D2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97754F-20B1-4952-BB8F-B59B71BC00B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E1C1A0-A38C-4C59-8B6B-236F80EE53A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F23813-8281-4901-AFAE-8DFA5311865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747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D3802A-51FC-4DE9-A1AD-486FCA3576D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9CC5C8-E504-4ED7-BB2F-F8AD532EB14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6F1C6-6357-44AA-8552-A090A0EC617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9FE17C-21FE-4CF8-AD8C-D72B6CFBB70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27625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F5679-F6C2-4B0D-9F5D-2DF3571296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92C89-AD68-4F4C-9F38-D96D598C6D4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3791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40ED4-3303-427B-89F1-DFB7B32B765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BDDF5-F5D6-4FF2-BD2F-B1C6A96D7DF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FBAD2-088C-4D5E-B5F1-2E2477FBF7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BB5BF8-32B5-4B8A-A085-7E2412DAE5A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DAEAC5-2491-4394-94C6-E93D07FFFBD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499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4BA3C-FD8B-4EA1-8BDE-439D8ADC42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4A8F3D-3079-474C-BB78-F9AFAFC38030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3791" cy="4873623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3200"/>
            </a:lvl1pPr>
          </a:lstStyle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505BD7-63E4-4D47-B7CA-F5DE9A7114B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43E57-323D-42E4-8ABE-D6387F7E68C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C129E-0297-467E-AC57-4EAEBDFE7EB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6676D-6D42-4A24-B0A3-8FC4AA28E5B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272DFF-33E0-461E-AE37-E2002FCC54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36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F7B12-2B9D-48E4-97C5-09592826E43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674984-D29E-4EC2-A8C6-36A8A50FC6D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0730C-ADFD-419F-8329-6289FBCF6F7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CD942-B68D-4BEF-A3E3-30368F62730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326B5-FDCB-4779-89AD-AB3D776A4A0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8AF257-6696-44EE-A0EE-20E0FE850A1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583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BE7308-802C-4BB1-922D-C90B18BD005C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653460" y="804864"/>
            <a:ext cx="2400300" cy="5281610"/>
          </a:xfrm>
        </p:spPr>
        <p:txBody>
          <a:bodyPr vert="eaVert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AA838-6B8B-4564-B817-635FC5F2AB1A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1450979" y="804864"/>
            <a:ext cx="7050088" cy="528161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E4880-397C-41A0-8A70-23460886D7C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DFF21-7A50-44F7-8ACC-8DB766F94EA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39B09-1D2A-4AB3-B6CE-F5AABA0C942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E7D988-4F2F-4A75-AC2B-F029D140F4B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27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C8D79-C069-42BC-AA52-9A3DC0A1F7F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1F431-8D45-4120-B8D6-D58D107E69E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450979" y="2016123"/>
            <a:ext cx="4724403" cy="407035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1C3D20-09BF-4DF7-B6B2-30BEE017D01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327776" y="2016123"/>
            <a:ext cx="4725984" cy="407035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1D9D46-A05F-425D-A2B4-810F2000FC6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2D53E7-D59E-44F8-9288-55079AD4388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8C57A2-2ABA-4A73-ABF4-D1D836610B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092E92-8F4E-421E-8584-10639E8A677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8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59BA7-1311-4983-9ACF-FF9D73B47B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7191" cy="1325559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1B798-459D-47CD-91AC-1C34D8CCB0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2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0B227-00CE-47E9-9E00-9EA70DC108A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84C2D9-0B5C-4D55-B396-2DB1C747C1A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3791" y="1681160"/>
            <a:ext cx="5183184" cy="823910"/>
          </a:xfrm>
        </p:spPr>
        <p:txBody>
          <a:bodyPr anchor="b"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2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B723B5-72FC-490F-BB45-14482507C429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3791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3C03C3-98E0-4ADF-B83D-C6358876CD9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58AC69-552B-4A37-933C-C15561F3D43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75134D-947E-4173-8D9F-002F94E4B1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B7DDA6-BE7C-405C-9607-F0EF1DAD90B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09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C7195-7FCF-453E-87EE-F474C89FF5A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E4C4E8-E27A-4939-A64A-03E2C87DE8F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8319DE-8A72-4236-9648-EB47861462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7B3E2D-E3B3-46F2-84FE-94A5D524E2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BDE1E5-F4AF-483E-BAE3-A773C408D07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80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32DB2C-77F7-4A7B-AE5B-D35FB0ECC64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4E026-14E8-4466-9A6A-77B18769DA6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631EF-87B9-4DFA-8347-AA96949D533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DA9CAC-EC23-4B14-8A36-DE0A3C96A1B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6637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0FFE6-74D7-4F2C-A2CF-97043B55CF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5A1AB-129E-45CC-8ABB-2B55029F312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3791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66FF1F-62A1-4F9F-8AD4-864F9F51958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278856-6AF9-47CC-92BC-3096148C68E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60E3C-5B13-4242-BEEB-8DD4FBBC9BD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E2FCB-DB54-4BB8-8373-200BFADB609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5148DA-77A0-4AF4-9EF2-9FBA48848D2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4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566FF-CBD2-4632-A8D0-89C5126B8D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317C96-4AAF-40EB-82A6-636A6B8B5441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3791" cy="4873623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3200"/>
            </a:lvl1pPr>
          </a:lstStyle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4BB0B2-AE85-47DA-AF0D-07DA8BFD098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DCFEA-E966-4E59-957E-0116BD85F6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C4CCD-7FF0-4BA7-976D-E3F606A9FC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12E0B-582A-4F53-AE70-F8EC9602E7E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1455C2-6969-48FF-9240-3641955CA53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31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DC39ECC-F2C5-49A9-AAE1-ABAC521C1A9F}"/>
              </a:ext>
            </a:extLst>
          </p:cNvPr>
          <p:cNvSpPr>
            <a:spLocks noMove="1" noResize="1"/>
          </p:cNvSpPr>
          <p:nvPr/>
        </p:nvSpPr>
        <p:spPr>
          <a:xfrm>
            <a:off x="0" y="2019242"/>
            <a:ext cx="12192115" cy="410688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gradFill>
            <a:gsLst>
              <a:gs pos="0">
                <a:srgbClr val="DFDBD5"/>
              </a:gs>
              <a:gs pos="100000">
                <a:srgbClr val="DFDBD5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31E25F-4AF2-4F9A-A866-5C8FA054D2F1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 t="1551" b="-1502"/>
          <a:stretch>
            <a:fillRect/>
          </a:stretch>
        </p:blipFill>
        <p:spPr>
          <a:xfrm>
            <a:off x="0" y="6126123"/>
            <a:ext cx="12192115" cy="7430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A810D03D-C070-4844-AC46-18765216FD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0439" y="804955"/>
            <a:ext cx="9603001" cy="1047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lvl="0"/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341BF-AD97-49EC-B986-A298B06B28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0439" y="2015995"/>
            <a:ext cx="9603001" cy="407123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E126306-AD31-40DD-B496-4B4F98D9353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554599" y="330116"/>
            <a:ext cx="3498841" cy="30816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72A0F2-76B2-49B3-847F-6F841D1B833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450439" y="328324"/>
            <a:ext cx="5937482" cy="307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defRPr>
            </a:lvl1pPr>
            <a:lvl2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lang="lv-LV" sz="1800" b="0" i="0" u="none" strike="noStrike" kern="1200" cap="none" spc="0" baseline="0">
                <a:solidFill>
                  <a:srgbClr val="000000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defRPr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66C38F7-69BF-4610-9982-D5CEB2DE2C3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479163" y="798481"/>
            <a:ext cx="809637" cy="50327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defRPr>
            </a:lvl1pPr>
          </a:lstStyle>
          <a:p>
            <a:pPr lvl="0"/>
            <a:fld id="{EB572EB9-8FD5-4837-A075-5D96F86B8DDA}" type="slidenum">
              <a:t>‹#›</a:t>
            </a:fld>
            <a:endParaRPr lang="en-US"/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477C26D3-5E7F-4683-970D-D2505D65A8BB}"/>
              </a:ext>
            </a:extLst>
          </p:cNvPr>
          <p:cNvSpPr/>
          <p:nvPr/>
        </p:nvSpPr>
        <p:spPr>
          <a:xfrm>
            <a:off x="0" y="6127915"/>
            <a:ext cx="12192115" cy="14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2600" cap="sq">
            <a:solidFill>
              <a:srgbClr val="000001">
                <a:alpha val="20000"/>
              </a:srgbClr>
            </a:solidFill>
            <a:prstDash val="solid"/>
            <a:miter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>
          <a:tab pos="0" algn="l"/>
          <a:tab pos="448915" algn="l"/>
          <a:tab pos="898196" algn="l"/>
          <a:tab pos="1347478" algn="l"/>
          <a:tab pos="1796759" algn="l"/>
          <a:tab pos="2246040" algn="l"/>
          <a:tab pos="2695322" algn="l"/>
          <a:tab pos="3144603" algn="l"/>
          <a:tab pos="3593875" algn="l"/>
          <a:tab pos="4043156" algn="l"/>
          <a:tab pos="4492438" algn="l"/>
          <a:tab pos="4941719" algn="l"/>
          <a:tab pos="5391000" algn="l"/>
          <a:tab pos="5840281" algn="l"/>
          <a:tab pos="6289563" algn="l"/>
          <a:tab pos="6738844" algn="l"/>
          <a:tab pos="7188116" algn="l"/>
          <a:tab pos="7637397" algn="l"/>
          <a:tab pos="8086679" algn="l"/>
          <a:tab pos="8535960" algn="l"/>
          <a:tab pos="8985241" algn="l"/>
        </a:tabLst>
        <a:defRPr lang="lv-LV" sz="3200" b="0" i="0" u="none" strike="noStrike" kern="0" cap="none" spc="0" baseline="0">
          <a:solidFill>
            <a:srgbClr val="007564"/>
          </a:solidFill>
          <a:uFillTx/>
          <a:latin typeface="Gill Sans MT" pitchFamily="34"/>
          <a:ea typeface="Microsoft YaHei" pitchFamily="2"/>
        </a:defRPr>
      </a:lvl1pPr>
    </p:titleStyle>
    <p:bodyStyle>
      <a:lvl1pPr marL="342717" marR="0" lvl="0" indent="-342717" algn="l" defTabSz="914400" rtl="0" fontAlgn="auto" hangingPunct="1">
        <a:lnSpc>
          <a:spcPct val="120000"/>
        </a:lnSpc>
        <a:spcBef>
          <a:spcPts val="1000"/>
        </a:spcBef>
        <a:spcAft>
          <a:spcPts val="0"/>
        </a:spcAft>
        <a:buNone/>
        <a:tabLst>
          <a:tab pos="342717" algn="l"/>
          <a:tab pos="448915" algn="l"/>
          <a:tab pos="898196" algn="l"/>
          <a:tab pos="1347478" algn="l"/>
          <a:tab pos="1796759" algn="l"/>
          <a:tab pos="2246040" algn="l"/>
          <a:tab pos="2695312" algn="l"/>
          <a:tab pos="3144594" algn="l"/>
          <a:tab pos="3593875" algn="l"/>
          <a:tab pos="4043156" algn="l"/>
          <a:tab pos="4492437" algn="l"/>
          <a:tab pos="4941353" algn="l"/>
          <a:tab pos="5390634" algn="l"/>
          <a:tab pos="5839916" algn="l"/>
          <a:tab pos="6289197" algn="l"/>
          <a:tab pos="6738478" algn="l"/>
          <a:tab pos="7187759" algn="l"/>
          <a:tab pos="7637032" algn="l"/>
          <a:tab pos="8086313" algn="l"/>
          <a:tab pos="8535594" algn="l"/>
          <a:tab pos="8984875" algn="l"/>
        </a:tabLst>
        <a:defRPr lang="en-US" sz="2000" b="0" i="0" u="none" strike="noStrike" kern="0" cap="none" spc="0" baseline="0">
          <a:solidFill>
            <a:srgbClr val="007564"/>
          </a:solidFill>
          <a:uFillTx/>
          <a:latin typeface="Gill Sans MT" pitchFamily="34"/>
          <a:ea typeface="Microsoft YaHei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22E2C04-2954-4067-85D9-C69E843672D3}"/>
              </a:ext>
            </a:extLst>
          </p:cNvPr>
          <p:cNvSpPr/>
          <p:nvPr/>
        </p:nvSpPr>
        <p:spPr>
          <a:xfrm>
            <a:off x="0" y="2019242"/>
            <a:ext cx="12192115" cy="410688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gradFill>
            <a:gsLst>
              <a:gs pos="0">
                <a:srgbClr val="DFDBD5"/>
              </a:gs>
              <a:gs pos="100000">
                <a:srgbClr val="DFDBD5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CE7A98-E8BA-4320-BD33-12B1429AF2F8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 t="1551" b="-1502"/>
          <a:stretch>
            <a:fillRect/>
          </a:stretch>
        </p:blipFill>
        <p:spPr>
          <a:xfrm>
            <a:off x="0" y="6126123"/>
            <a:ext cx="12192115" cy="7430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D7F02D9D-3B94-4454-97B6-3EAADFF9CC77}"/>
              </a:ext>
            </a:extLst>
          </p:cNvPr>
          <p:cNvSpPr/>
          <p:nvPr/>
        </p:nvSpPr>
        <p:spPr>
          <a:xfrm>
            <a:off x="0" y="6127915"/>
            <a:ext cx="12192115" cy="14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2600" cap="sq">
            <a:solidFill>
              <a:srgbClr val="000001">
                <a:alpha val="20000"/>
              </a:srgbClr>
            </a:solidFill>
            <a:prstDash val="solid"/>
            <a:miter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3B082A9A-FD61-4559-B526-DB9EE9DE30EB}"/>
              </a:ext>
            </a:extLst>
          </p:cNvPr>
          <p:cNvSpPr/>
          <p:nvPr/>
        </p:nvSpPr>
        <p:spPr>
          <a:xfrm>
            <a:off x="1454042" y="1689116"/>
            <a:ext cx="9607683" cy="14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31683" cap="sq">
            <a:solidFill>
              <a:srgbClr val="FF7F00"/>
            </a:solidFill>
            <a:prstDash val="solid"/>
            <a:miter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7A4B41AC-B019-405B-A466-97E58956DD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6922" y="639357"/>
            <a:ext cx="9603001" cy="104795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lvl="0"/>
            <a:endParaRPr lang="lv-LV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79B7D9-56A8-4C2B-BA8C-B16CA92AC3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0439" y="2015995"/>
            <a:ext cx="9603001" cy="407123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86DE521-F219-4FF8-9A81-B1CA6BCA14B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554599" y="330116"/>
            <a:ext cx="3498841" cy="30816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898989"/>
                </a:solidFill>
                <a:uFillTx/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5D334E-D0FE-4A33-95C2-4798EE941B2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450439" y="328324"/>
            <a:ext cx="5937482" cy="307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898989"/>
                </a:solidFill>
                <a:uFillTx/>
                <a:latin typeface="Times New Roman" pitchFamily="18"/>
                <a:ea typeface="Lucida Sans Unicode" pitchFamily="2"/>
                <a:cs typeface="Lucida Sans Unicode" pitchFamily="2"/>
              </a:defRPr>
            </a:lvl1pPr>
            <a:lvl2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lv-LV" sz="1000" b="0" i="0" u="none" strike="noStrike" kern="1200" cap="none" spc="0" baseline="0">
                <a:solidFill>
                  <a:srgbClr val="898989"/>
                </a:solidFill>
                <a:uFillTx/>
                <a:latin typeface="Times New Roman" pitchFamily="18"/>
                <a:ea typeface="Lucida Sans Unicode" pitchFamily="2"/>
                <a:cs typeface="Lucida Sans Unicode" pitchFamily="2"/>
              </a:defRPr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97D7E66-8303-40BF-9A9A-A3D43C3136B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479163" y="798481"/>
            <a:ext cx="809637" cy="50327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800" b="0" i="0" u="none" strike="noStrike" kern="1200" cap="none" spc="0" baseline="0">
                <a:solidFill>
                  <a:srgbClr val="B71E42"/>
                </a:solidFill>
                <a:uFillTx/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fld id="{12777354-1013-4D4A-B511-FE8CB20E2E74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92" r:id="rId12"/>
    <p:sldLayoutId id="2147483793" r:id="rId13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>
          <a:tab pos="0" algn="l"/>
          <a:tab pos="448915" algn="l"/>
          <a:tab pos="898196" algn="l"/>
          <a:tab pos="1347478" algn="l"/>
          <a:tab pos="1796759" algn="l"/>
          <a:tab pos="2246040" algn="l"/>
          <a:tab pos="2695322" algn="l"/>
          <a:tab pos="3144603" algn="l"/>
          <a:tab pos="3593875" algn="l"/>
          <a:tab pos="4043156" algn="l"/>
          <a:tab pos="4492438" algn="l"/>
          <a:tab pos="4941719" algn="l"/>
          <a:tab pos="5391000" algn="l"/>
          <a:tab pos="5840281" algn="l"/>
          <a:tab pos="6289563" algn="l"/>
          <a:tab pos="6738844" algn="l"/>
          <a:tab pos="7188116" algn="l"/>
          <a:tab pos="7637397" algn="l"/>
          <a:tab pos="8086679" algn="l"/>
          <a:tab pos="8535960" algn="l"/>
          <a:tab pos="8985241" algn="l"/>
        </a:tabLst>
        <a:defRPr lang="lv-LV" sz="3200" b="0" i="0" u="none" strike="noStrike" kern="1200" cap="none" spc="0" baseline="0">
          <a:solidFill>
            <a:srgbClr val="007564"/>
          </a:solidFill>
          <a:uFillTx/>
          <a:latin typeface="Gill Sans MT" pitchFamily="34"/>
          <a:ea typeface="Microsoft YaHei" pitchFamily="2"/>
        </a:defRPr>
      </a:lvl1pPr>
    </p:titleStyle>
    <p:bodyStyle>
      <a:lvl1pPr marL="342717" marR="0" lvl="0" indent="-342717" algn="l" defTabSz="914400" rtl="0" fontAlgn="auto" hangingPunct="1">
        <a:lnSpc>
          <a:spcPct val="120000"/>
        </a:lnSpc>
        <a:spcBef>
          <a:spcPts val="1000"/>
        </a:spcBef>
        <a:spcAft>
          <a:spcPts val="0"/>
        </a:spcAft>
        <a:buNone/>
        <a:tabLst>
          <a:tab pos="342717" algn="l"/>
          <a:tab pos="448915" algn="l"/>
          <a:tab pos="898196" algn="l"/>
          <a:tab pos="1347478" algn="l"/>
          <a:tab pos="1796759" algn="l"/>
          <a:tab pos="2246040" algn="l"/>
          <a:tab pos="2695312" algn="l"/>
          <a:tab pos="3144594" algn="l"/>
          <a:tab pos="3593875" algn="l"/>
          <a:tab pos="4043156" algn="l"/>
          <a:tab pos="4492437" algn="l"/>
          <a:tab pos="4941353" algn="l"/>
          <a:tab pos="5390634" algn="l"/>
          <a:tab pos="5839916" algn="l"/>
          <a:tab pos="6289197" algn="l"/>
          <a:tab pos="6738478" algn="l"/>
          <a:tab pos="7187759" algn="l"/>
          <a:tab pos="7637032" algn="l"/>
          <a:tab pos="8086313" algn="l"/>
          <a:tab pos="8535594" algn="l"/>
          <a:tab pos="8984875" algn="l"/>
        </a:tabLst>
        <a:defRPr lang="en-US" sz="2000" b="0" i="0" u="none" strike="noStrike" kern="1200" cap="none" spc="0" baseline="0">
          <a:solidFill>
            <a:srgbClr val="007564"/>
          </a:solidFill>
          <a:uFillTx/>
          <a:latin typeface="Gill Sans MT" pitchFamily="34"/>
          <a:ea typeface="Microsoft YaHei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732C64B-8A2D-4105-B278-6F5A5F47024F}"/>
              </a:ext>
            </a:extLst>
          </p:cNvPr>
          <p:cNvSpPr/>
          <p:nvPr/>
        </p:nvSpPr>
        <p:spPr>
          <a:xfrm>
            <a:off x="0" y="2019242"/>
            <a:ext cx="12192115" cy="410688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gradFill>
            <a:gsLst>
              <a:gs pos="0">
                <a:srgbClr val="DFDBD5"/>
              </a:gs>
              <a:gs pos="100000">
                <a:srgbClr val="DFDBD5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CC5514-CC33-4840-81DE-2C7C0D02907B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 t="1551" b="-1502"/>
          <a:stretch>
            <a:fillRect/>
          </a:stretch>
        </p:blipFill>
        <p:spPr>
          <a:xfrm>
            <a:off x="0" y="6126123"/>
            <a:ext cx="12192115" cy="7430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128E5B5D-F253-4816-843A-1E123DA58155}"/>
              </a:ext>
            </a:extLst>
          </p:cNvPr>
          <p:cNvSpPr/>
          <p:nvPr/>
        </p:nvSpPr>
        <p:spPr>
          <a:xfrm>
            <a:off x="0" y="6127915"/>
            <a:ext cx="12192115" cy="14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2600" cap="sq">
            <a:solidFill>
              <a:srgbClr val="000001">
                <a:alpha val="20000"/>
              </a:srgbClr>
            </a:solidFill>
            <a:prstDash val="solid"/>
            <a:miter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8E6B2374-4AB7-4DC5-92EA-57BFF272C0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0439" y="804955"/>
            <a:ext cx="9603001" cy="1047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lvl="0"/>
            <a:endParaRPr lang="lv-LV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12D60B-80D8-4092-AA67-717A33BE5D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50439" y="2015995"/>
            <a:ext cx="9603001" cy="407123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4344E6-70BD-4F6C-9433-59BA964D879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554599" y="330116"/>
            <a:ext cx="3498841" cy="30816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898989"/>
                </a:solidFill>
                <a:uFillTx/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E98DF7-35DD-4094-8679-B5EEAEDD0144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450439" y="328324"/>
            <a:ext cx="5937482" cy="307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898989"/>
                </a:solidFill>
                <a:uFillTx/>
                <a:latin typeface="Times New Roman" pitchFamily="18"/>
                <a:ea typeface="Lucida Sans Unicode" pitchFamily="2"/>
                <a:cs typeface="Lucida Sans Unicode" pitchFamily="2"/>
              </a:defRPr>
            </a:lvl1pPr>
            <a:lvl2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lv-LV" sz="1000" b="0" i="0" u="none" strike="noStrike" kern="1200" cap="none" spc="0" baseline="0">
                <a:solidFill>
                  <a:srgbClr val="898989"/>
                </a:solidFill>
                <a:uFillTx/>
                <a:latin typeface="Times New Roman" pitchFamily="18"/>
                <a:ea typeface="Lucida Sans Unicode" pitchFamily="2"/>
                <a:cs typeface="Lucida Sans Unicode" pitchFamily="2"/>
              </a:defRPr>
            </a:lvl2pPr>
          </a:lstStyle>
          <a:p>
            <a:pPr lvl="0"/>
            <a:endParaRPr lang="en-US"/>
          </a:p>
          <a:p>
            <a:pPr lvl="0"/>
            <a:r>
              <a:rPr lang="lv-LV"/>
              <a:t>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5F324-EF32-49A2-9526-AEE6EBE551B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479163" y="798481"/>
            <a:ext cx="809637" cy="50327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800" b="0" i="0" u="none" strike="noStrike" kern="1200" cap="none" spc="0" baseline="0">
                <a:solidFill>
                  <a:srgbClr val="B71E42"/>
                </a:solidFill>
                <a:uFillTx/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fld id="{F773E44A-2410-4D1C-94A1-9E68E2DBCC5B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>
          <a:tab pos="0" algn="l"/>
          <a:tab pos="448915" algn="l"/>
          <a:tab pos="898196" algn="l"/>
          <a:tab pos="1347478" algn="l"/>
          <a:tab pos="1796759" algn="l"/>
          <a:tab pos="2246040" algn="l"/>
          <a:tab pos="2695322" algn="l"/>
          <a:tab pos="3144603" algn="l"/>
          <a:tab pos="3593875" algn="l"/>
          <a:tab pos="4043156" algn="l"/>
          <a:tab pos="4492438" algn="l"/>
          <a:tab pos="4941719" algn="l"/>
          <a:tab pos="5391000" algn="l"/>
          <a:tab pos="5840281" algn="l"/>
          <a:tab pos="6289563" algn="l"/>
          <a:tab pos="6738844" algn="l"/>
          <a:tab pos="7188116" algn="l"/>
          <a:tab pos="7637397" algn="l"/>
          <a:tab pos="8086679" algn="l"/>
          <a:tab pos="8535960" algn="l"/>
          <a:tab pos="8985241" algn="l"/>
        </a:tabLst>
        <a:defRPr lang="lv-LV" sz="3200" b="0" i="0" u="none" strike="noStrike" kern="1200" cap="none" spc="0" baseline="0">
          <a:solidFill>
            <a:srgbClr val="007564"/>
          </a:solidFill>
          <a:uFillTx/>
          <a:latin typeface="Gill Sans MT" pitchFamily="34"/>
          <a:ea typeface="Microsoft YaHei" pitchFamily="2"/>
        </a:defRPr>
      </a:lvl1pPr>
    </p:titleStyle>
    <p:bodyStyle>
      <a:lvl1pPr marL="342717" marR="0" lvl="0" indent="-342717" algn="l" defTabSz="914400" rtl="0" fontAlgn="auto" hangingPunct="1">
        <a:lnSpc>
          <a:spcPct val="120000"/>
        </a:lnSpc>
        <a:spcBef>
          <a:spcPts val="1000"/>
        </a:spcBef>
        <a:spcAft>
          <a:spcPts val="0"/>
        </a:spcAft>
        <a:buNone/>
        <a:tabLst>
          <a:tab pos="342717" algn="l"/>
          <a:tab pos="448915" algn="l"/>
          <a:tab pos="898196" algn="l"/>
          <a:tab pos="1347478" algn="l"/>
          <a:tab pos="1796759" algn="l"/>
          <a:tab pos="2246040" algn="l"/>
          <a:tab pos="2695312" algn="l"/>
          <a:tab pos="3144594" algn="l"/>
          <a:tab pos="3593875" algn="l"/>
          <a:tab pos="4043156" algn="l"/>
          <a:tab pos="4492437" algn="l"/>
          <a:tab pos="4941353" algn="l"/>
          <a:tab pos="5390634" algn="l"/>
          <a:tab pos="5839916" algn="l"/>
          <a:tab pos="6289197" algn="l"/>
          <a:tab pos="6738478" algn="l"/>
          <a:tab pos="7187759" algn="l"/>
          <a:tab pos="7637032" algn="l"/>
          <a:tab pos="8086313" algn="l"/>
          <a:tab pos="8535594" algn="l"/>
          <a:tab pos="8984875" algn="l"/>
        </a:tabLst>
        <a:defRPr lang="en-US" sz="2000" b="0" i="0" u="none" strike="noStrike" kern="1200" cap="none" spc="0" baseline="0">
          <a:solidFill>
            <a:srgbClr val="007564"/>
          </a:solidFill>
          <a:uFillTx/>
          <a:latin typeface="Gill Sans MT" pitchFamily="34"/>
          <a:ea typeface="Microsoft YaHei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.png"/><Relationship Id="rId4" Type="http://schemas.openxmlformats.org/officeDocument/2006/relationships/hyperlink" Target="https://www.amplicam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youtube.com/watch?v=j-fQc1ZeHJg" TargetMode="External"/><Relationship Id="rId5" Type="http://schemas.openxmlformats.org/officeDocument/2006/relationships/hyperlink" Target="https://www.linkedin.com/company/amplicam/" TargetMode="External"/><Relationship Id="rId4" Type="http://schemas.openxmlformats.org/officeDocument/2006/relationships/hyperlink" Target="https://www.amplicam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CF71DB9-501F-4469-A8B5-CAC9D90B136D}"/>
              </a:ext>
            </a:extLst>
          </p:cNvPr>
          <p:cNvSpPr/>
          <p:nvPr/>
        </p:nvSpPr>
        <p:spPr>
          <a:xfrm>
            <a:off x="0" y="2019242"/>
            <a:ext cx="12192115" cy="410688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gradFill>
            <a:gsLst>
              <a:gs pos="0">
                <a:srgbClr val="DFDBD5"/>
              </a:gs>
              <a:gs pos="100000">
                <a:srgbClr val="DFDBD5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77EE74-FA85-4FA0-A3FD-4E6ADE403E8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1551" b="-1502"/>
          <a:stretch>
            <a:fillRect/>
          </a:stretch>
        </p:blipFill>
        <p:spPr>
          <a:xfrm>
            <a:off x="0" y="6126123"/>
            <a:ext cx="12192115" cy="7430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C74B2995-CDE3-44FF-B05E-05408AE309B0}"/>
              </a:ext>
            </a:extLst>
          </p:cNvPr>
          <p:cNvSpPr/>
          <p:nvPr/>
        </p:nvSpPr>
        <p:spPr>
          <a:xfrm>
            <a:off x="0" y="6127915"/>
            <a:ext cx="12192115" cy="14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2600" cap="sq">
            <a:solidFill>
              <a:srgbClr val="000001">
                <a:alpha val="20000"/>
              </a:srgbClr>
            </a:solidFill>
            <a:prstDash val="solid"/>
            <a:miter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7685DAA9-71E1-4A43-8974-501EADCBA909}"/>
              </a:ext>
            </a:extLst>
          </p:cNvPr>
          <p:cNvSpPr/>
          <p:nvPr/>
        </p:nvSpPr>
        <p:spPr>
          <a:xfrm>
            <a:off x="2417755" y="3529081"/>
            <a:ext cx="8637477" cy="143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31683" cap="sq">
            <a:solidFill>
              <a:srgbClr val="B71E42"/>
            </a:solidFill>
            <a:prstDash val="solid"/>
            <a:miter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0245A4F-5B15-467F-9341-75536AEBB2F7}"/>
              </a:ext>
            </a:extLst>
          </p:cNvPr>
          <p:cNvSpPr/>
          <p:nvPr/>
        </p:nvSpPr>
        <p:spPr>
          <a:xfrm>
            <a:off x="0" y="0"/>
            <a:ext cx="12192115" cy="6858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DF5FF64-4434-4998-963A-3948E2648705}"/>
              </a:ext>
            </a:extLst>
          </p:cNvPr>
          <p:cNvSpPr/>
          <p:nvPr/>
        </p:nvSpPr>
        <p:spPr>
          <a:xfrm>
            <a:off x="1078" y="2022479"/>
            <a:ext cx="12192115" cy="410688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gradFill>
            <a:gsLst>
              <a:gs pos="0">
                <a:srgbClr val="DFDBD5"/>
              </a:gs>
              <a:gs pos="100000">
                <a:srgbClr val="DFDBD5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943928-D9F8-45A5-9133-5D5136A2281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1551" b="-1502"/>
          <a:stretch>
            <a:fillRect/>
          </a:stretch>
        </p:blipFill>
        <p:spPr>
          <a:xfrm>
            <a:off x="0" y="6126123"/>
            <a:ext cx="12192115" cy="7430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BB61BF2F-4792-46A0-A80D-7893AD3D2719}"/>
              </a:ext>
            </a:extLst>
          </p:cNvPr>
          <p:cNvSpPr/>
          <p:nvPr/>
        </p:nvSpPr>
        <p:spPr>
          <a:xfrm>
            <a:off x="0" y="6127915"/>
            <a:ext cx="12192115" cy="14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2600" cap="sq">
            <a:solidFill>
              <a:srgbClr val="000001">
                <a:alpha val="20000"/>
              </a:srgbClr>
            </a:solidFill>
            <a:prstDash val="solid"/>
            <a:miter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B1B55FAC-FF94-442A-BD9B-984AD7F0F4EE}"/>
              </a:ext>
            </a:extLst>
          </p:cNvPr>
          <p:cNvSpPr/>
          <p:nvPr/>
        </p:nvSpPr>
        <p:spPr>
          <a:xfrm>
            <a:off x="1452597" y="3529081"/>
            <a:ext cx="4172041" cy="143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31683" cap="sq">
            <a:solidFill>
              <a:srgbClr val="FF7F00"/>
            </a:solidFill>
            <a:prstDash val="solid"/>
            <a:miter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888876F-BBDA-4360-A2F3-8034AAAB233C}"/>
              </a:ext>
            </a:extLst>
          </p:cNvPr>
          <p:cNvSpPr/>
          <p:nvPr/>
        </p:nvSpPr>
        <p:spPr>
          <a:xfrm>
            <a:off x="1452597" y="963722"/>
            <a:ext cx="4176723" cy="23795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en-GB" sz="2800" b="0" i="0" u="none" strike="noStrike" kern="1200" cap="none" spc="0" baseline="0" dirty="0">
                <a:solidFill>
                  <a:srgbClr val="007564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</a:br>
            <a:r>
              <a:rPr lang="en-GB" sz="2800" b="0" i="0" u="none" strike="noStrike" kern="1200" cap="none" spc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AMPLICAM WILDFIRE GUARDIAN</a:t>
            </a:r>
            <a:br>
              <a:rPr lang="en-GB" sz="2800" b="0" i="0" u="none" strike="noStrike" kern="1200" cap="none" spc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</a:br>
            <a:br>
              <a:rPr lang="en-GB" sz="2800" b="0" i="0" u="none" strike="noStrike" kern="1200" cap="none" spc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</a:br>
            <a:r>
              <a:rPr lang="en-GB" sz="2000" b="0" i="0" u="none" strike="noStrike" kern="1200" cap="none" spc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FOREST </a:t>
            </a:r>
            <a:r>
              <a:rPr lang="en-GB" sz="2000" b="0" i="0" u="none" strike="noStrike" kern="1200" cap="none" spc="0" dirty="0">
                <a:solidFill>
                  <a:srgbClr val="007564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WILDFIRE DETECTION </a:t>
            </a:r>
            <a:r>
              <a:rPr lang="en-GB" sz="2000" b="0" i="0" u="none" strike="noStrike" kern="1200" cap="none" spc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AND MONITORING SYSTEM</a:t>
            </a:r>
            <a:br>
              <a:rPr lang="en-GB" sz="2000" b="0" i="0" u="none" strike="noStrike" kern="1200" cap="none" spc="0" baseline="0" dirty="0">
                <a:solidFill>
                  <a:srgbClr val="007564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</a:br>
            <a:endParaRPr lang="en-GB" sz="2000" b="0" i="0" u="none" strike="noStrike" kern="1200" cap="none" spc="0" baseline="0" dirty="0">
              <a:solidFill>
                <a:srgbClr val="007564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77E285D-AEAF-462C-857F-C09E851BA914}"/>
              </a:ext>
            </a:extLst>
          </p:cNvPr>
          <p:cNvSpPr/>
          <p:nvPr/>
        </p:nvSpPr>
        <p:spPr>
          <a:xfrm>
            <a:off x="1452597" y="3312002"/>
            <a:ext cx="4172041" cy="13679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91440" rIns="91440" bIns="9144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1" i="1" u="none" strike="noStrike" kern="1200" cap="none" spc="0" baseline="0" dirty="0">
              <a:solidFill>
                <a:srgbClr val="007564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  <a:p>
            <a:pPr marL="0" marR="0" lvl="0" indent="0" algn="l" defTabSz="914400" rtl="0" fontAlgn="auto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1" i="1" u="none" strike="noStrike" kern="1200" cap="none" spc="0" baseline="0" dirty="0">
              <a:solidFill>
                <a:srgbClr val="007564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  <a:p>
            <a:pPr marL="0" marR="0" lvl="0" indent="0" algn="l" defTabSz="914400" rtl="0" fontAlgn="auto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1" i="1" u="none" strike="noStrike" kern="1200" cap="none" spc="0" baseline="0" dirty="0">
              <a:solidFill>
                <a:srgbClr val="007564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  <a:p>
            <a:pPr marL="0" marR="0" lvl="0" indent="0" algn="l" defTabSz="914400" rtl="0" fontAlgn="auto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1" u="none" strike="noStrike" kern="1200" cap="none" spc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Armands Dīriņš</a:t>
            </a:r>
          </a:p>
          <a:p>
            <a:pPr marL="0" marR="0" lvl="0" indent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1" u="none" strike="noStrike" kern="1200" cap="none" spc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armands.dirins@amplicam.com</a:t>
            </a:r>
          </a:p>
          <a:p>
            <a:pPr marL="0" marR="0" lvl="0" indent="0" algn="l" defTabSz="914400" rtl="0" fontAlgn="auto" hangingPunct="1">
              <a:lnSpc>
                <a:spcPct val="11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7564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  <a:hlinkClick r:id="rId4"/>
              </a:rPr>
              <a:t>https://www.amplicam.com/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1B7AA22-BDE7-5ADC-5679-2C4A2BC46F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157" y="351901"/>
            <a:ext cx="3460750" cy="489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FC80F1-13A6-4C87-9E63-BC8A9E132D2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2192115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traight Connector 2">
            <a:extLst>
              <a:ext uri="{FF2B5EF4-FFF2-40B4-BE49-F238E27FC236}">
                <a16:creationId xmlns:a16="http://schemas.microsoft.com/office/drawing/2014/main" id="{E33890F4-4C3F-4268-9984-CBAB007986AC}"/>
              </a:ext>
            </a:extLst>
          </p:cNvPr>
          <p:cNvSpPr/>
          <p:nvPr/>
        </p:nvSpPr>
        <p:spPr>
          <a:xfrm>
            <a:off x="0" y="6127915"/>
            <a:ext cx="12192115" cy="14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2600" cap="sq">
            <a:solidFill>
              <a:srgbClr val="000001">
                <a:alpha val="20000"/>
              </a:srgbClr>
            </a:solidFill>
            <a:prstDash val="solid"/>
            <a:miter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2756C0-D098-4572-9BDB-EF8224207B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67163" y="4834076"/>
            <a:ext cx="6328077" cy="14335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084AA9-21EB-4676-A818-52BDF42A066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53881" y="548640"/>
            <a:ext cx="10211040" cy="300527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9F66EAD-C742-4FD5-BC2C-EEAAB987D0C4}"/>
              </a:ext>
            </a:extLst>
          </p:cNvPr>
          <p:cNvSpPr/>
          <p:nvPr/>
        </p:nvSpPr>
        <p:spPr>
          <a:xfrm>
            <a:off x="0" y="2022479"/>
            <a:ext cx="12192115" cy="410688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gradFill>
            <a:gsLst>
              <a:gs pos="0">
                <a:srgbClr val="DFDBD5"/>
              </a:gs>
              <a:gs pos="100000">
                <a:srgbClr val="DFDBD5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A64B0E5-DD09-458F-8CF3-C71837FCEBE6}"/>
              </a:ext>
            </a:extLst>
          </p:cNvPr>
          <p:cNvSpPr/>
          <p:nvPr/>
        </p:nvSpPr>
        <p:spPr>
          <a:xfrm>
            <a:off x="0" y="0"/>
            <a:ext cx="12192115" cy="6858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166F63-A736-4B75-B844-706647CB871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1551" b="-1502"/>
          <a:stretch>
            <a:fillRect/>
          </a:stretch>
        </p:blipFill>
        <p:spPr>
          <a:xfrm>
            <a:off x="0" y="6126123"/>
            <a:ext cx="12192115" cy="7430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CB85AEAA-EA19-4941-BFC9-23552AFDB85D}"/>
              </a:ext>
            </a:extLst>
          </p:cNvPr>
          <p:cNvSpPr/>
          <p:nvPr/>
        </p:nvSpPr>
        <p:spPr>
          <a:xfrm>
            <a:off x="0" y="6127915"/>
            <a:ext cx="12192115" cy="14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2600" cap="sq">
            <a:solidFill>
              <a:srgbClr val="000001">
                <a:alpha val="20000"/>
              </a:srgbClr>
            </a:solidFill>
            <a:prstDash val="solid"/>
            <a:miter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F2C59A3-8C35-4A26-935E-3014479FF976}"/>
              </a:ext>
            </a:extLst>
          </p:cNvPr>
          <p:cNvSpPr/>
          <p:nvPr/>
        </p:nvSpPr>
        <p:spPr>
          <a:xfrm>
            <a:off x="1450796" y="3122639"/>
            <a:ext cx="3530882" cy="104940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AACE76F-80E4-4F94-BC33-C387F71B9E15}"/>
              </a:ext>
            </a:extLst>
          </p:cNvPr>
          <p:cNvSpPr/>
          <p:nvPr/>
        </p:nvSpPr>
        <p:spPr>
          <a:xfrm>
            <a:off x="542522" y="1943996"/>
            <a:ext cx="3273478" cy="267300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RESOURCES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200" b="0" i="0" u="none" strike="noStrike" kern="1200" cap="none" spc="0" baseline="0" dirty="0">
              <a:solidFill>
                <a:srgbClr val="007564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2E4662-C5C0-4880-8903-03C49C89D46E}"/>
              </a:ext>
            </a:extLst>
          </p:cNvPr>
          <p:cNvSpPr txBox="1"/>
          <p:nvPr/>
        </p:nvSpPr>
        <p:spPr>
          <a:xfrm>
            <a:off x="4032001" y="1871996"/>
            <a:ext cx="4699606" cy="295319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Web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7564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  <a:hlinkClick r:id="rId4"/>
              </a:rPr>
              <a:t>https://www.amplicam.com/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7564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Linkedin</a:t>
            </a:r>
            <a:endParaRPr lang="en-GB" sz="1800" b="0" i="0" u="none" strike="noStrike" kern="1200" cap="none" spc="0" baseline="0" dirty="0">
              <a:solidFill>
                <a:srgbClr val="198373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7564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  <a:hlinkClick r:id="rId5"/>
              </a:rPr>
              <a:t>https://www.linkedin.com/company/amplicam/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7564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Youtube</a:t>
            </a:r>
            <a:endParaRPr lang="en-GB" sz="1800" b="0" i="0" u="none" strike="noStrike" kern="1200" cap="none" spc="0" baseline="0" dirty="0">
              <a:solidFill>
                <a:srgbClr val="198373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7564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  <a:hlinkClick r:id="rId6"/>
              </a:rPr>
              <a:t>https://www.youtube.com/watch?v=j-fQc1ZeHJg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7564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BOOK A DEMO!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>
            <a:extLst>
              <a:ext uri="{FF2B5EF4-FFF2-40B4-BE49-F238E27FC236}">
                <a16:creationId xmlns:a16="http://schemas.microsoft.com/office/drawing/2014/main" id="{0626AF23-0A5F-46E5-953A-C68F28617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575" y="3005093"/>
            <a:ext cx="3985421" cy="2469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6">
            <a:extLst>
              <a:ext uri="{FF2B5EF4-FFF2-40B4-BE49-F238E27FC236}">
                <a16:creationId xmlns:a16="http://schemas.microsoft.com/office/drawing/2014/main" id="{BD7BABC8-0845-4D56-B9E6-96AF35462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234" y="3888577"/>
            <a:ext cx="3695703" cy="26288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6B74B6D6-3601-4CD5-9515-169F0ABC8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8" y="5341815"/>
            <a:ext cx="4829787" cy="1516184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5" name="Group 11">
            <a:extLst>
              <a:ext uri="{FF2B5EF4-FFF2-40B4-BE49-F238E27FC236}">
                <a16:creationId xmlns:a16="http://schemas.microsoft.com/office/drawing/2014/main" id="{B22C084C-7A43-4574-808E-BEFD4299AC34}"/>
              </a:ext>
            </a:extLst>
          </p:cNvPr>
          <p:cNvGrpSpPr/>
          <p:nvPr/>
        </p:nvGrpSpPr>
        <p:grpSpPr>
          <a:xfrm>
            <a:off x="3898827" y="4417402"/>
            <a:ext cx="8294760" cy="1454398"/>
            <a:chOff x="3898827" y="4417402"/>
            <a:chExt cx="8294760" cy="1454398"/>
          </a:xfrm>
        </p:grpSpPr>
        <p:sp>
          <p:nvSpPr>
            <p:cNvPr id="6" name="Freeform: Shape 12">
              <a:extLst>
                <a:ext uri="{FF2B5EF4-FFF2-40B4-BE49-F238E27FC236}">
                  <a16:creationId xmlns:a16="http://schemas.microsoft.com/office/drawing/2014/main" id="{232E4A1C-2539-4001-8105-5D3984424FF9}"/>
                </a:ext>
              </a:extLst>
            </p:cNvPr>
            <p:cNvSpPr/>
            <p:nvPr/>
          </p:nvSpPr>
          <p:spPr>
            <a:xfrm>
              <a:off x="3898827" y="4417402"/>
              <a:ext cx="8294760" cy="14543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007564">
                <a:alpha val="75000"/>
              </a:srgbClr>
            </a:solidFill>
            <a:ln cap="flat">
              <a:noFill/>
              <a:prstDash val="solid"/>
            </a:ln>
          </p:spPr>
          <p:txBody>
            <a:bodyPr vert="horz" wrap="none" lIns="90004" tIns="46798" rIns="90004" bIns="46798" anchor="ctr" anchorCtr="0" compatLnSpc="1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800" b="0" i="0" u="none" strike="noStrike" kern="1200" cap="none" spc="0" baseline="0">
                <a:solidFill>
                  <a:srgbClr val="000000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7" name="Straight Connector 7">
              <a:extLst>
                <a:ext uri="{FF2B5EF4-FFF2-40B4-BE49-F238E27FC236}">
                  <a16:creationId xmlns:a16="http://schemas.microsoft.com/office/drawing/2014/main" id="{1596E648-40B9-4C95-93EF-B4F1B4A863FB}"/>
                </a:ext>
              </a:extLst>
            </p:cNvPr>
            <p:cNvSpPr/>
            <p:nvPr/>
          </p:nvSpPr>
          <p:spPr>
            <a:xfrm>
              <a:off x="4066949" y="4585880"/>
              <a:ext cx="6832799" cy="14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22320" cap="sq">
              <a:solidFill>
                <a:srgbClr val="FF7F00"/>
              </a:solidFill>
              <a:prstDash val="solid"/>
              <a:miter/>
            </a:ln>
          </p:spPr>
          <p:txBody>
            <a:bodyPr vert="horz" wrap="square" lIns="90004" tIns="46798" rIns="90004" bIns="46798" anchor="t" anchorCtr="0" compatLnSpc="1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800" b="0" i="0" u="none" strike="noStrike" kern="1200" cap="none" spc="0" baseline="0">
                <a:solidFill>
                  <a:srgbClr val="000000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8" name="Freeform: Shape 14">
              <a:extLst>
                <a:ext uri="{FF2B5EF4-FFF2-40B4-BE49-F238E27FC236}">
                  <a16:creationId xmlns:a16="http://schemas.microsoft.com/office/drawing/2014/main" id="{14AACECB-B944-43F5-9EC5-2901F6FEFB6B}"/>
                </a:ext>
              </a:extLst>
            </p:cNvPr>
            <p:cNvSpPr/>
            <p:nvPr/>
          </p:nvSpPr>
          <p:spPr>
            <a:xfrm>
              <a:off x="4062267" y="4752566"/>
              <a:ext cx="6835679" cy="9540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3200" b="0" i="0" u="none" strike="noStrike" kern="1200" cap="none" spc="0" baseline="0">
                  <a:solidFill>
                    <a:srgbClr val="FFFFFE"/>
                  </a:solidFill>
                  <a:uFillTx/>
                  <a:latin typeface="Gill Sans MT" pitchFamily="34"/>
                  <a:ea typeface="Microsoft YaHei" pitchFamily="2"/>
                  <a:cs typeface="Microsoft YaHei" pitchFamily="2"/>
                </a:rPr>
                <a:t>DANGER OF WILDFIRES</a:t>
              </a:r>
            </a:p>
          </p:txBody>
        </p:sp>
      </p:grpSp>
      <p:sp>
        <p:nvSpPr>
          <p:cNvPr id="9" name="TextBox 18">
            <a:extLst>
              <a:ext uri="{FF2B5EF4-FFF2-40B4-BE49-F238E27FC236}">
                <a16:creationId xmlns:a16="http://schemas.microsoft.com/office/drawing/2014/main" id="{C3FEA532-5905-429B-918C-4AE045AAF8AE}"/>
              </a:ext>
            </a:extLst>
          </p:cNvPr>
          <p:cNvSpPr txBox="1"/>
          <p:nvPr/>
        </p:nvSpPr>
        <p:spPr>
          <a:xfrm>
            <a:off x="360611" y="905996"/>
            <a:ext cx="9085880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400" b="0" i="0" u="none" strike="noStrike" kern="1200" cap="none" spc="0" baseline="0" dirty="0" err="1">
                <a:solidFill>
                  <a:srgbClr val="007564"/>
                </a:solidFill>
                <a:uFillTx/>
                <a:latin typeface="Calibri"/>
              </a:rPr>
              <a:t>Climate</a:t>
            </a:r>
            <a:r>
              <a:rPr lang="lv-LV" sz="2400" b="0" i="0" u="none" strike="noStrike" kern="1200" cap="none" spc="0" baseline="0" dirty="0">
                <a:solidFill>
                  <a:srgbClr val="007564"/>
                </a:solidFill>
                <a:uFillTx/>
                <a:latin typeface="Calibri"/>
              </a:rPr>
              <a:t> </a:t>
            </a:r>
            <a:r>
              <a:rPr lang="lv-LV" sz="2400" b="0" i="0" u="none" strike="noStrike" kern="1200" cap="none" spc="0" baseline="0" dirty="0" err="1">
                <a:solidFill>
                  <a:srgbClr val="007564"/>
                </a:solidFill>
                <a:uFillTx/>
                <a:latin typeface="Calibri"/>
              </a:rPr>
              <a:t>change</a:t>
            </a:r>
            <a:r>
              <a:rPr lang="lv-LV" sz="2400" b="0" i="0" u="none" strike="noStrike" kern="1200" cap="none" spc="0" baseline="0" dirty="0">
                <a:solidFill>
                  <a:srgbClr val="007564"/>
                </a:solidFill>
                <a:uFillTx/>
                <a:latin typeface="Calibri"/>
              </a:rPr>
              <a:t> </a:t>
            </a:r>
            <a:r>
              <a:rPr lang="lv-LV" sz="2400" b="0" i="0" u="none" strike="noStrike" kern="1200" cap="none" spc="0" baseline="0" dirty="0" err="1">
                <a:solidFill>
                  <a:srgbClr val="007564"/>
                </a:solidFill>
                <a:uFillTx/>
                <a:latin typeface="Calibri"/>
              </a:rPr>
              <a:t>and</a:t>
            </a:r>
            <a:r>
              <a:rPr lang="lv-LV" sz="2400" b="0" i="0" u="none" strike="noStrike" kern="1200" cap="none" spc="0" baseline="0" dirty="0">
                <a:solidFill>
                  <a:srgbClr val="007564"/>
                </a:solidFill>
                <a:uFillTx/>
                <a:latin typeface="Calibri"/>
              </a:rPr>
              <a:t> </a:t>
            </a:r>
            <a:r>
              <a:rPr lang="lv-LV" sz="2400" b="0" i="0" u="none" strike="noStrike" kern="1200" cap="none" spc="0" baseline="0" dirty="0" err="1">
                <a:solidFill>
                  <a:srgbClr val="007564"/>
                </a:solidFill>
                <a:uFillTx/>
                <a:latin typeface="Calibri"/>
              </a:rPr>
              <a:t>human</a:t>
            </a:r>
            <a:r>
              <a:rPr lang="lv-LV" sz="2400" b="0" i="0" u="none" strike="noStrike" kern="1200" cap="none" spc="0" baseline="0" dirty="0">
                <a:solidFill>
                  <a:srgbClr val="007564"/>
                </a:solidFill>
                <a:uFillTx/>
                <a:latin typeface="Calibri"/>
              </a:rPr>
              <a:t> </a:t>
            </a:r>
            <a:r>
              <a:rPr lang="lv-LV" sz="2400" b="0" i="0" u="none" strike="noStrike" kern="1200" cap="none" spc="0" baseline="0" dirty="0" err="1">
                <a:solidFill>
                  <a:srgbClr val="007564"/>
                </a:solidFill>
                <a:uFillTx/>
                <a:latin typeface="Calibri"/>
              </a:rPr>
              <a:t>activity</a:t>
            </a:r>
            <a:r>
              <a:rPr lang="lv-LV" sz="2400" b="0" i="0" u="none" strike="noStrike" kern="1200" cap="none" spc="0" baseline="0" dirty="0">
                <a:solidFill>
                  <a:srgbClr val="007564"/>
                </a:solidFill>
                <a:uFillTx/>
                <a:latin typeface="Calibri"/>
              </a:rPr>
              <a:t> – </a:t>
            </a:r>
            <a:r>
              <a:rPr lang="lv-LV" sz="2400" b="0" i="0" u="none" strike="noStrike" kern="1200" cap="none" spc="0" baseline="0" dirty="0" err="1">
                <a:solidFill>
                  <a:srgbClr val="007564"/>
                </a:solidFill>
                <a:uFillTx/>
                <a:latin typeface="Calibri"/>
              </a:rPr>
              <a:t>main</a:t>
            </a:r>
            <a:r>
              <a:rPr lang="lv-LV" sz="2400" b="0" i="0" u="none" strike="noStrike" kern="1200" cap="none" spc="0" baseline="0" dirty="0">
                <a:solidFill>
                  <a:srgbClr val="007564"/>
                </a:solidFill>
                <a:uFillTx/>
                <a:latin typeface="Calibri"/>
              </a:rPr>
              <a:t> </a:t>
            </a:r>
            <a:r>
              <a:rPr lang="lv-LV" sz="2400" b="0" i="0" u="none" strike="noStrike" kern="1200" cap="none" spc="0" baseline="0" dirty="0" err="1">
                <a:solidFill>
                  <a:srgbClr val="007564"/>
                </a:solidFill>
                <a:uFillTx/>
                <a:latin typeface="Calibri"/>
              </a:rPr>
              <a:t>causes</a:t>
            </a:r>
            <a:r>
              <a:rPr lang="lv-LV" sz="2400" b="0" i="0" u="none" strike="noStrike" kern="1200" cap="none" spc="0" baseline="0" dirty="0">
                <a:solidFill>
                  <a:srgbClr val="007564"/>
                </a:solidFill>
                <a:uFillTx/>
                <a:latin typeface="Calibri"/>
              </a:rPr>
              <a:t> </a:t>
            </a:r>
            <a:r>
              <a:rPr lang="lv-LV" sz="2400" b="0" i="0" u="none" strike="noStrike" kern="1200" cap="none" spc="0" baseline="0" dirty="0" err="1">
                <a:solidFill>
                  <a:srgbClr val="007564"/>
                </a:solidFill>
                <a:uFillTx/>
                <a:latin typeface="Calibri"/>
              </a:rPr>
              <a:t>for</a:t>
            </a:r>
            <a:r>
              <a:rPr lang="lv-LV" sz="2400" b="0" i="0" u="none" strike="noStrike" kern="1200" cap="none" spc="0" baseline="0" dirty="0">
                <a:solidFill>
                  <a:srgbClr val="007564"/>
                </a:solidFill>
                <a:uFillTx/>
                <a:latin typeface="Calibri"/>
              </a:rPr>
              <a:t> </a:t>
            </a:r>
            <a:r>
              <a:rPr lang="lv-LV" sz="2400" b="0" i="0" u="none" strike="noStrike" kern="1200" cap="none" spc="0" baseline="0" dirty="0" err="1">
                <a:solidFill>
                  <a:srgbClr val="007564"/>
                </a:solidFill>
                <a:uFillTx/>
                <a:latin typeface="Calibri"/>
              </a:rPr>
              <a:t>increased</a:t>
            </a:r>
            <a:r>
              <a:rPr lang="lv-LV" sz="2400" b="0" i="0" u="none" strike="noStrike" kern="1200" cap="none" spc="0" baseline="0" dirty="0">
                <a:solidFill>
                  <a:srgbClr val="007564"/>
                </a:solidFill>
                <a:uFillTx/>
                <a:latin typeface="Calibri"/>
              </a:rPr>
              <a:t> </a:t>
            </a:r>
            <a:r>
              <a:rPr lang="lv-LV" sz="2400" b="0" i="0" u="none" strike="noStrike" kern="1200" cap="none" spc="0" baseline="0" dirty="0" err="1">
                <a:solidFill>
                  <a:srgbClr val="007564"/>
                </a:solidFill>
                <a:uFillTx/>
                <a:latin typeface="Calibri"/>
              </a:rPr>
              <a:t>wildfire</a:t>
            </a:r>
            <a:endParaRPr lang="en-US" sz="2400" b="0" i="0" u="none" strike="noStrike" kern="1200" cap="none" spc="0" baseline="0" dirty="0">
              <a:solidFill>
                <a:srgbClr val="007564"/>
              </a:solidFill>
              <a:uFillTx/>
              <a:latin typeface="Calibri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3C600774-6374-434C-BA8C-78B49AAF77AB}"/>
              </a:ext>
            </a:extLst>
          </p:cNvPr>
          <p:cNvSpPr txBox="1"/>
          <p:nvPr/>
        </p:nvSpPr>
        <p:spPr>
          <a:xfrm>
            <a:off x="396813" y="1414329"/>
            <a:ext cx="9010387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400" b="0" i="0" u="none" strike="noStrike" kern="1200" cap="none" spc="0" baseline="0" dirty="0" err="1">
                <a:solidFill>
                  <a:srgbClr val="007564"/>
                </a:solidFill>
                <a:uFillTx/>
                <a:latin typeface="Calibri"/>
              </a:rPr>
              <a:t>Air</a:t>
            </a:r>
            <a:r>
              <a:rPr lang="lv-LV" sz="2400" b="0" i="0" u="none" strike="noStrike" kern="1200" cap="none" spc="0" baseline="0" dirty="0">
                <a:solidFill>
                  <a:srgbClr val="007564"/>
                </a:solidFill>
                <a:uFillTx/>
                <a:latin typeface="Calibri"/>
              </a:rPr>
              <a:t> </a:t>
            </a:r>
            <a:r>
              <a:rPr lang="lv-LV" sz="2400" b="0" i="0" u="none" strike="noStrike" kern="1200" cap="none" spc="0" baseline="0" dirty="0" err="1">
                <a:solidFill>
                  <a:srgbClr val="007564"/>
                </a:solidFill>
                <a:uFillTx/>
                <a:latin typeface="Calibri"/>
              </a:rPr>
              <a:t>polution</a:t>
            </a:r>
            <a:r>
              <a:rPr lang="lv-LV" sz="2400" b="0" i="0" u="none" strike="noStrike" kern="1200" cap="none" spc="0" baseline="0" dirty="0">
                <a:solidFill>
                  <a:srgbClr val="007564"/>
                </a:solidFill>
                <a:uFillTx/>
                <a:latin typeface="Calibri"/>
              </a:rPr>
              <a:t> – CO2 </a:t>
            </a:r>
            <a:r>
              <a:rPr lang="lv-LV" sz="2400" b="0" i="0" u="none" strike="noStrike" kern="1200" cap="none" spc="0" baseline="0" dirty="0" err="1">
                <a:solidFill>
                  <a:srgbClr val="007564"/>
                </a:solidFill>
                <a:uFillTx/>
                <a:latin typeface="Calibri"/>
              </a:rPr>
              <a:t>emissions</a:t>
            </a:r>
            <a:r>
              <a:rPr lang="lv-LV" sz="2400" b="0" i="0" u="none" strike="noStrike" kern="1200" cap="none" spc="0" baseline="0" dirty="0">
                <a:solidFill>
                  <a:srgbClr val="007564"/>
                </a:solidFill>
                <a:uFillTx/>
                <a:latin typeface="Calibri"/>
              </a:rPr>
              <a:t>, </a:t>
            </a:r>
            <a:r>
              <a:rPr lang="lv-LV" sz="2400" b="0" i="0" u="none" strike="noStrike" kern="1200" cap="none" spc="0" baseline="0" dirty="0" err="1">
                <a:solidFill>
                  <a:srgbClr val="007564"/>
                </a:solidFill>
                <a:uFillTx/>
                <a:latin typeface="Calibri"/>
              </a:rPr>
              <a:t>up</a:t>
            </a:r>
            <a:r>
              <a:rPr lang="lv-LV" sz="2400" b="0" i="0" u="none" strike="noStrike" kern="1200" cap="none" spc="0" baseline="0" dirty="0">
                <a:solidFill>
                  <a:srgbClr val="007564"/>
                </a:solidFill>
                <a:uFillTx/>
                <a:latin typeface="Calibri"/>
              </a:rPr>
              <a:t> to 20-30% </a:t>
            </a:r>
            <a:r>
              <a:rPr lang="lv-LV" sz="2400" b="0" i="0" u="none" strike="noStrike" kern="1200" cap="none" spc="0" baseline="0" dirty="0" err="1">
                <a:solidFill>
                  <a:srgbClr val="007564"/>
                </a:solidFill>
                <a:uFillTx/>
                <a:latin typeface="Calibri"/>
              </a:rPr>
              <a:t>from</a:t>
            </a:r>
            <a:r>
              <a:rPr lang="lv-LV" sz="2400" b="0" i="0" u="none" strike="noStrike" kern="1200" cap="none" spc="0" baseline="0" dirty="0">
                <a:solidFill>
                  <a:srgbClr val="007564"/>
                </a:solidFill>
                <a:uFillTx/>
                <a:latin typeface="Calibri"/>
              </a:rPr>
              <a:t> </a:t>
            </a:r>
            <a:r>
              <a:rPr lang="lv-LV" sz="2400" b="0" i="0" u="none" strike="noStrike" kern="1200" cap="none" spc="0" baseline="0" dirty="0" err="1">
                <a:solidFill>
                  <a:srgbClr val="007564"/>
                </a:solidFill>
                <a:uFillTx/>
                <a:latin typeface="Calibri"/>
              </a:rPr>
              <a:t>World’s</a:t>
            </a:r>
            <a:r>
              <a:rPr lang="lv-LV" sz="2400" b="0" i="0" u="none" strike="noStrike" kern="1200" cap="none" spc="0" baseline="0" dirty="0">
                <a:solidFill>
                  <a:srgbClr val="007564"/>
                </a:solidFill>
                <a:uFillTx/>
                <a:latin typeface="Calibri"/>
              </a:rPr>
              <a:t> </a:t>
            </a:r>
            <a:r>
              <a:rPr lang="lv-LV" sz="2400" b="0" i="0" u="none" strike="noStrike" kern="1200" cap="none" spc="0" baseline="0" dirty="0" err="1">
                <a:solidFill>
                  <a:srgbClr val="007564"/>
                </a:solidFill>
                <a:uFillTx/>
                <a:latin typeface="Calibri"/>
              </a:rPr>
              <a:t>total</a:t>
            </a:r>
            <a:r>
              <a:rPr lang="lv-LV" sz="2400" b="0" i="0" u="none" strike="noStrike" kern="1200" cap="none" spc="0" baseline="0" dirty="0">
                <a:solidFill>
                  <a:srgbClr val="007564"/>
                </a:solidFill>
                <a:uFillTx/>
                <a:latin typeface="Calibri"/>
              </a:rPr>
              <a:t> </a:t>
            </a:r>
            <a:endParaRPr lang="en-US" sz="2400" b="0" i="0" u="none" strike="noStrike" kern="1200" cap="none" spc="0" baseline="0" dirty="0">
              <a:solidFill>
                <a:srgbClr val="007564"/>
              </a:solidFill>
              <a:uFillTx/>
              <a:latin typeface="Calibri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18691E65-73E6-463A-9DCD-5109A43A9D04}"/>
              </a:ext>
            </a:extLst>
          </p:cNvPr>
          <p:cNvSpPr txBox="1"/>
          <p:nvPr/>
        </p:nvSpPr>
        <p:spPr>
          <a:xfrm>
            <a:off x="360611" y="1922654"/>
            <a:ext cx="8869716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400" b="0" i="0" u="none" strike="noStrike" kern="1200" cap="none" spc="0" baseline="0" dirty="0" err="1">
                <a:solidFill>
                  <a:srgbClr val="198373"/>
                </a:solidFill>
                <a:uFillTx/>
                <a:latin typeface="Calibri"/>
              </a:rPr>
              <a:t>Damage</a:t>
            </a:r>
            <a:r>
              <a:rPr lang="lv-LV" sz="2400" b="0" i="0" u="none" strike="noStrike" kern="1200" cap="none" spc="0" baseline="0" dirty="0">
                <a:solidFill>
                  <a:srgbClr val="198373"/>
                </a:solidFill>
                <a:uFillTx/>
                <a:latin typeface="Calibri"/>
              </a:rPr>
              <a:t> to </a:t>
            </a:r>
            <a:r>
              <a:rPr lang="lv-LV" sz="2400" b="0" i="0" u="none" strike="noStrike" kern="1200" cap="none" spc="0" baseline="0" dirty="0" err="1">
                <a:solidFill>
                  <a:srgbClr val="198373"/>
                </a:solidFill>
                <a:uFillTx/>
                <a:latin typeface="Calibri"/>
              </a:rPr>
              <a:t>people</a:t>
            </a:r>
            <a:r>
              <a:rPr lang="en-US" sz="2400" b="0" i="0" u="none" strike="noStrike" kern="1200" cap="none" spc="0" baseline="0" dirty="0">
                <a:solidFill>
                  <a:srgbClr val="198373"/>
                </a:solidFill>
                <a:uFillTx/>
                <a:latin typeface="Calibri"/>
              </a:rPr>
              <a:t>’s</a:t>
            </a:r>
            <a:r>
              <a:rPr lang="lv-LV" sz="2400" b="0" i="0" u="none" strike="noStrike" kern="1200" cap="none" spc="0" baseline="0" dirty="0">
                <a:solidFill>
                  <a:srgbClr val="198373"/>
                </a:solidFill>
                <a:uFillTx/>
                <a:latin typeface="Calibri"/>
              </a:rPr>
              <a:t> </a:t>
            </a:r>
            <a:r>
              <a:rPr lang="lv-LV" sz="2400" b="0" i="0" u="none" strike="noStrike" kern="1200" cap="none" spc="0" baseline="0" dirty="0" err="1">
                <a:solidFill>
                  <a:srgbClr val="198373"/>
                </a:solidFill>
                <a:uFillTx/>
                <a:latin typeface="Calibri"/>
              </a:rPr>
              <a:t>properties</a:t>
            </a:r>
            <a:r>
              <a:rPr lang="lv-LV" sz="2400" b="0" i="0" u="none" strike="noStrike" kern="1200" cap="none" spc="0" baseline="0" dirty="0">
                <a:solidFill>
                  <a:srgbClr val="198373"/>
                </a:solidFill>
                <a:uFillTx/>
                <a:latin typeface="Calibri"/>
              </a:rPr>
              <a:t>, </a:t>
            </a:r>
            <a:r>
              <a:rPr lang="lv-LV" sz="2400" b="0" i="0" u="none" strike="noStrike" kern="1200" cap="none" spc="0" baseline="0" dirty="0" err="1">
                <a:solidFill>
                  <a:srgbClr val="198373"/>
                </a:solidFill>
                <a:uFillTx/>
                <a:latin typeface="Calibri"/>
              </a:rPr>
              <a:t>infrastructure</a:t>
            </a:r>
            <a:endParaRPr lang="en-US" sz="2400" b="0" i="0" u="none" strike="noStrike" kern="1200" cap="none" spc="0" baseline="0" dirty="0">
              <a:solidFill>
                <a:srgbClr val="198373"/>
              </a:solidFill>
              <a:uFillTx/>
              <a:latin typeface="Calibri"/>
            </a:endParaRP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D057F479-CE3C-468D-AEAB-19C8174ED46F}"/>
              </a:ext>
            </a:extLst>
          </p:cNvPr>
          <p:cNvSpPr txBox="1"/>
          <p:nvPr/>
        </p:nvSpPr>
        <p:spPr>
          <a:xfrm>
            <a:off x="360611" y="2451469"/>
            <a:ext cx="8869716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400" b="0" i="0" u="none" strike="noStrike" kern="1200" cap="none" spc="0" baseline="0" dirty="0" err="1">
                <a:solidFill>
                  <a:srgbClr val="198373"/>
                </a:solidFill>
                <a:uFillTx/>
                <a:latin typeface="Calibri"/>
              </a:rPr>
              <a:t>Destruction</a:t>
            </a:r>
            <a:r>
              <a:rPr lang="lv-LV" sz="2400" b="0" i="0" u="none" strike="noStrike" kern="1200" cap="none" spc="0" baseline="0" dirty="0">
                <a:solidFill>
                  <a:srgbClr val="198373"/>
                </a:solidFill>
                <a:uFillTx/>
                <a:latin typeface="Calibri"/>
              </a:rPr>
              <a:t> </a:t>
            </a:r>
            <a:r>
              <a:rPr lang="lv-LV" sz="2400" b="0" i="0" u="none" strike="noStrike" kern="1200" cap="none" spc="0" baseline="0" dirty="0" err="1">
                <a:solidFill>
                  <a:srgbClr val="198373"/>
                </a:solidFill>
                <a:uFillTx/>
                <a:latin typeface="Calibri"/>
              </a:rPr>
              <a:t>of</a:t>
            </a:r>
            <a:r>
              <a:rPr lang="lv-LV" sz="2400" b="0" i="0" u="none" strike="noStrike" kern="1200" cap="none" spc="0" baseline="0" dirty="0">
                <a:solidFill>
                  <a:srgbClr val="198373"/>
                </a:solidFill>
                <a:uFillTx/>
                <a:latin typeface="Calibri"/>
              </a:rPr>
              <a:t> </a:t>
            </a:r>
            <a:r>
              <a:rPr lang="lv-LV" sz="2400" b="0" i="0" u="none" strike="noStrike" kern="1200" cap="none" spc="0" baseline="0" dirty="0" err="1">
                <a:solidFill>
                  <a:srgbClr val="198373"/>
                </a:solidFill>
                <a:uFillTx/>
                <a:latin typeface="Calibri"/>
              </a:rPr>
              <a:t>wild</a:t>
            </a:r>
            <a:r>
              <a:rPr lang="lv-LV" sz="2400" b="0" i="0" u="none" strike="noStrike" kern="1200" cap="none" spc="0" baseline="0" dirty="0">
                <a:solidFill>
                  <a:srgbClr val="198373"/>
                </a:solidFill>
                <a:uFillTx/>
                <a:latin typeface="Calibri"/>
              </a:rPr>
              <a:t> </a:t>
            </a:r>
            <a:r>
              <a:rPr lang="lv-LV" sz="2400" b="0" i="0" u="none" strike="noStrike" kern="1200" cap="none" spc="0" baseline="0" dirty="0" err="1">
                <a:solidFill>
                  <a:srgbClr val="198373"/>
                </a:solidFill>
                <a:uFillTx/>
                <a:latin typeface="Calibri"/>
              </a:rPr>
              <a:t>life</a:t>
            </a:r>
            <a:r>
              <a:rPr lang="lv-LV" sz="2400" b="0" i="0" u="none" strike="noStrike" kern="1200" cap="none" spc="0" baseline="0" dirty="0">
                <a:solidFill>
                  <a:srgbClr val="198373"/>
                </a:solidFill>
                <a:uFillTx/>
                <a:latin typeface="Calibri"/>
              </a:rPr>
              <a:t> </a:t>
            </a:r>
            <a:r>
              <a:rPr lang="lv-LV" sz="2400" b="0" i="0" u="none" strike="noStrike" kern="1200" cap="none" spc="0" baseline="0" dirty="0" err="1">
                <a:solidFill>
                  <a:srgbClr val="198373"/>
                </a:solidFill>
                <a:uFillTx/>
                <a:latin typeface="Calibri"/>
              </a:rPr>
              <a:t>habitat</a:t>
            </a:r>
            <a:r>
              <a:rPr lang="lv-LV" sz="2400" b="0" i="0" u="none" strike="noStrike" kern="1200" cap="none" spc="0" baseline="0" dirty="0">
                <a:solidFill>
                  <a:srgbClr val="198373"/>
                </a:solidFill>
                <a:uFillTx/>
                <a:latin typeface="Calibri"/>
              </a:rPr>
              <a:t>, </a:t>
            </a:r>
            <a:r>
              <a:rPr lang="lv-LV" sz="2400" b="0" i="0" u="none" strike="noStrike" kern="1200" cap="none" spc="0" baseline="0" dirty="0" err="1">
                <a:solidFill>
                  <a:srgbClr val="198373"/>
                </a:solidFill>
                <a:uFillTx/>
                <a:latin typeface="Calibri"/>
              </a:rPr>
              <a:t>ecosystems</a:t>
            </a:r>
            <a:endParaRPr lang="en-US" sz="2400" b="0" i="0" u="none" strike="noStrike" kern="1200" cap="none" spc="0" baseline="0" dirty="0">
              <a:solidFill>
                <a:srgbClr val="198373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68C8861-8A27-41EC-9428-4ABE7D4115E6}"/>
              </a:ext>
            </a:extLst>
          </p:cNvPr>
          <p:cNvSpPr/>
          <p:nvPr/>
        </p:nvSpPr>
        <p:spPr>
          <a:xfrm>
            <a:off x="1367997" y="791998"/>
            <a:ext cx="9604436" cy="60480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FOREST WILDFIRE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A5D7A2-9D4E-4F86-8461-27F4ADDC9ED4}"/>
              </a:ext>
            </a:extLst>
          </p:cNvPr>
          <p:cNvSpPr txBox="1"/>
          <p:nvPr/>
        </p:nvSpPr>
        <p:spPr>
          <a:xfrm>
            <a:off x="1079997" y="4536000"/>
            <a:ext cx="2305101" cy="70642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20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Incipient</a:t>
            </a:r>
            <a:endParaRPr lang="lv-LV" sz="2000" b="0" i="0" u="none" strike="noStrike" kern="1200" cap="none" spc="0" baseline="0" dirty="0">
              <a:solidFill>
                <a:srgbClr val="198373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20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(</a:t>
            </a:r>
            <a:r>
              <a:rPr lang="lv-LV" sz="20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Pre-heat</a:t>
            </a:r>
            <a:r>
              <a:rPr lang="lv-LV" sz="20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, </a:t>
            </a:r>
            <a:r>
              <a:rPr lang="lv-LV" sz="20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Pre-flame</a:t>
            </a:r>
            <a:r>
              <a:rPr lang="lv-LV" sz="18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9CF1B8-4782-4B38-A742-5802E2B56FC1}"/>
              </a:ext>
            </a:extLst>
          </p:cNvPr>
          <p:cNvSpPr txBox="1"/>
          <p:nvPr/>
        </p:nvSpPr>
        <p:spPr>
          <a:xfrm>
            <a:off x="4207318" y="4546442"/>
            <a:ext cx="1164790" cy="70642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20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Flashover</a:t>
            </a:r>
            <a:endParaRPr lang="lv-LV" sz="2000" b="0" i="0" u="none" strike="noStrike" kern="1200" cap="none" spc="0" baseline="0" dirty="0">
              <a:solidFill>
                <a:srgbClr val="198373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20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(Flaming)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C6CA0-D9B2-42F9-8E56-72705DE1ABD0}"/>
              </a:ext>
            </a:extLst>
          </p:cNvPr>
          <p:cNvSpPr txBox="1"/>
          <p:nvPr/>
        </p:nvSpPr>
        <p:spPr>
          <a:xfrm>
            <a:off x="6843963" y="4536000"/>
            <a:ext cx="1784451" cy="70642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20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Fully</a:t>
            </a:r>
            <a:r>
              <a:rPr lang="lv-LV" sz="20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 </a:t>
            </a:r>
            <a:r>
              <a:rPr lang="lv-LV" sz="20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developed</a:t>
            </a:r>
            <a:endParaRPr lang="lv-LV" sz="2000" b="0" i="0" u="none" strike="noStrike" kern="1200" cap="none" spc="0" baseline="0" dirty="0">
              <a:solidFill>
                <a:srgbClr val="198373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20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(</a:t>
            </a:r>
            <a:r>
              <a:rPr lang="lv-LV" sz="20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Transition</a:t>
            </a:r>
            <a:r>
              <a:rPr lang="lv-LV" sz="20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DFAFE-ECA0-43C1-A201-33E79A2160FD}"/>
              </a:ext>
            </a:extLst>
          </p:cNvPr>
          <p:cNvSpPr txBox="1"/>
          <p:nvPr/>
        </p:nvSpPr>
        <p:spPr>
          <a:xfrm>
            <a:off x="9462595" y="4536000"/>
            <a:ext cx="2152561" cy="70642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20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Decay</a:t>
            </a:r>
            <a:endParaRPr lang="lv-LV" sz="2000" b="0" i="0" u="none" strike="noStrike" kern="1200" cap="none" spc="0" baseline="0" dirty="0">
              <a:solidFill>
                <a:srgbClr val="198373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20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Smoldering</a:t>
            </a:r>
            <a:r>
              <a:rPr lang="lv-LV" sz="20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, </a:t>
            </a:r>
            <a:r>
              <a:rPr lang="lv-LV" sz="20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gloving</a:t>
            </a:r>
            <a:endParaRPr lang="lv-LV" sz="2000" b="0" i="0" u="none" strike="noStrike" kern="1200" cap="none" spc="0" baseline="0" dirty="0">
              <a:solidFill>
                <a:srgbClr val="198373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B86C9F-B626-4700-B243-400E77614F81}"/>
              </a:ext>
            </a:extLst>
          </p:cNvPr>
          <p:cNvSpPr txBox="1"/>
          <p:nvPr/>
        </p:nvSpPr>
        <p:spPr>
          <a:xfrm>
            <a:off x="1439997" y="5615997"/>
            <a:ext cx="5596923" cy="27288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1200" b="0" i="0" u="none" strike="noStrike" kern="1200" cap="none" spc="0" baseline="0">
                <a:solidFill>
                  <a:srgbClr val="000000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Source: https://www.frontlinewildfire.com/the-four-stages-of-wildfire-combustion/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A99A92-7264-418A-8F7E-1F3B22207CD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365403" y="2448004"/>
            <a:ext cx="2476076" cy="16559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A6BB00-3D20-4A54-B300-2B6F30E78B7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512268" y="2448004"/>
            <a:ext cx="2895737" cy="16559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7473F1-F920-4E5C-A172-FBD77587EC3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407996" y="2448004"/>
            <a:ext cx="2957398" cy="16559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C5E52C-CF36-4F44-9CD2-1B5B033E268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68242" y="2448004"/>
            <a:ext cx="2759759" cy="165599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9817462-4ED2-4CFD-8103-D4FD50B18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80" y="1393187"/>
            <a:ext cx="5146218" cy="3430812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E6608F7-4A58-4BE6-B6BD-919D219EE8E5}"/>
              </a:ext>
            </a:extLst>
          </p:cNvPr>
          <p:cNvSpPr/>
          <p:nvPr/>
        </p:nvSpPr>
        <p:spPr>
          <a:xfrm>
            <a:off x="1367997" y="719998"/>
            <a:ext cx="9604436" cy="60480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AMPLICAM – EARLY FOREST FIRE DETECTION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FDA487-B5BF-41DA-9E62-EB583077F1A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749198" y="2159995"/>
            <a:ext cx="2458803" cy="2458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3E4998-5E58-4F44-9386-800A108C220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17312" y="2664004"/>
            <a:ext cx="584283" cy="7199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9B34BC-AD98-4C6D-AFA0-54A6C4AF2E9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63143" y="1799996"/>
            <a:ext cx="584283" cy="7199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3378ED-EEC8-42E0-BE67-A5E515D7A14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332775" y="1729004"/>
            <a:ext cx="584283" cy="7199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E31211-71EC-4829-B903-2608CB29C78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75998" y="3024003"/>
            <a:ext cx="1633319" cy="163331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023D01-2FEC-4837-B514-C83B59FB3943}"/>
              </a:ext>
            </a:extLst>
          </p:cNvPr>
          <p:cNvSpPr txBox="1"/>
          <p:nvPr/>
        </p:nvSpPr>
        <p:spPr>
          <a:xfrm>
            <a:off x="359999" y="4834441"/>
            <a:ext cx="4770394" cy="92187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18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Network</a:t>
            </a:r>
            <a:r>
              <a:rPr lang="lv-LV" sz="18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 </a:t>
            </a:r>
            <a:r>
              <a:rPr lang="lv-LV" sz="18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of</a:t>
            </a:r>
            <a:r>
              <a:rPr lang="lv-LV" sz="18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 </a:t>
            </a:r>
            <a:r>
              <a:rPr lang="lv-LV" sz="18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connected</a:t>
            </a:r>
            <a:r>
              <a:rPr lang="lv-LV" sz="18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 </a:t>
            </a:r>
            <a:r>
              <a:rPr lang="lv-LV" sz="18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commercial</a:t>
            </a:r>
            <a:r>
              <a:rPr lang="lv-LV" sz="18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 PTZ </a:t>
            </a:r>
            <a:r>
              <a:rPr lang="lv-LV" sz="18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cameras</a:t>
            </a:r>
            <a:endParaRPr lang="lv-LV" sz="1800" b="0" i="0" u="none" strike="noStrike" kern="1200" cap="none" spc="0" baseline="0" dirty="0">
              <a:solidFill>
                <a:srgbClr val="198373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18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Mounted</a:t>
            </a:r>
            <a:r>
              <a:rPr lang="lv-LV" sz="18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 </a:t>
            </a:r>
            <a:r>
              <a:rPr lang="lv-LV" sz="18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on</a:t>
            </a:r>
            <a:r>
              <a:rPr lang="lv-LV" sz="18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 </a:t>
            </a:r>
            <a:r>
              <a:rPr lang="lv-LV" sz="18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high</a:t>
            </a:r>
            <a:r>
              <a:rPr lang="lv-LV" sz="18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 </a:t>
            </a:r>
            <a:r>
              <a:rPr lang="lv-LV" sz="18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rised</a:t>
            </a:r>
            <a:r>
              <a:rPr lang="lv-LV" sz="18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 </a:t>
            </a:r>
            <a:r>
              <a:rPr lang="lv-LV" sz="18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structures</a:t>
            </a:r>
            <a:r>
              <a:rPr lang="lv-LV" sz="18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 (40-70m)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 dirty="0">
              <a:solidFill>
                <a:srgbClr val="198373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A1996A-EAC7-417D-9DC6-DC19FA522590}"/>
              </a:ext>
            </a:extLst>
          </p:cNvPr>
          <p:cNvSpPr txBox="1"/>
          <p:nvPr/>
        </p:nvSpPr>
        <p:spPr>
          <a:xfrm>
            <a:off x="5903997" y="4834441"/>
            <a:ext cx="2283495" cy="64487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18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Network</a:t>
            </a:r>
            <a:r>
              <a:rPr lang="lv-LV" sz="18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 </a:t>
            </a:r>
            <a:r>
              <a:rPr lang="lv-LV" sz="18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connectivity</a:t>
            </a:r>
            <a:r>
              <a:rPr lang="lv-LV" sz="18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: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18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2 ..5 </a:t>
            </a:r>
            <a:r>
              <a:rPr lang="lv-LV" sz="18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Mbps</a:t>
            </a:r>
            <a:r>
              <a:rPr lang="lv-LV" sz="18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/</a:t>
            </a:r>
            <a:r>
              <a:rPr lang="lv-LV" sz="18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camera</a:t>
            </a:r>
            <a:endParaRPr lang="lv-LV" sz="1800" b="0" i="0" u="none" strike="noStrike" kern="1200" cap="none" spc="0" baseline="0" dirty="0">
              <a:solidFill>
                <a:srgbClr val="198373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4DC9EB-C595-4B47-81C9-5733847656E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9287999" y="2376004"/>
            <a:ext cx="1799996" cy="17999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44B2FF-A41A-41A8-8164-796A4BE2B72F}"/>
              </a:ext>
            </a:extLst>
          </p:cNvPr>
          <p:cNvSpPr txBox="1"/>
          <p:nvPr/>
        </p:nvSpPr>
        <p:spPr>
          <a:xfrm>
            <a:off x="9235083" y="4823999"/>
            <a:ext cx="2159808" cy="64487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18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Server </a:t>
            </a:r>
            <a:r>
              <a:rPr lang="lv-LV" sz="18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and</a:t>
            </a:r>
            <a:r>
              <a:rPr lang="lv-LV" sz="18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 </a:t>
            </a:r>
            <a:r>
              <a:rPr lang="lv-LV" sz="18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Analytics</a:t>
            </a:r>
            <a:endParaRPr lang="lv-LV" sz="1800" b="0" i="0" u="none" strike="noStrike" kern="1200" cap="none" spc="0" baseline="0" dirty="0">
              <a:solidFill>
                <a:srgbClr val="198373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18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GPU </a:t>
            </a:r>
            <a:r>
              <a:rPr lang="lv-LV" sz="18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power</a:t>
            </a:r>
            <a:r>
              <a:rPr lang="lv-LV" sz="18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 </a:t>
            </a:r>
            <a:r>
              <a:rPr lang="lv-LV" sz="18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required</a:t>
            </a:r>
            <a:endParaRPr lang="lv-LV" sz="1800" b="0" i="0" u="none" strike="noStrike" kern="1200" cap="none" spc="0" baseline="0" dirty="0">
              <a:solidFill>
                <a:srgbClr val="198373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B0C8F20-8AEF-4B13-866A-F2022008407B}"/>
              </a:ext>
            </a:extLst>
          </p:cNvPr>
          <p:cNvSpPr/>
          <p:nvPr/>
        </p:nvSpPr>
        <p:spPr>
          <a:xfrm>
            <a:off x="1450796" y="804955"/>
            <a:ext cx="9604436" cy="104940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AMPLICAM WILDFIRE GUARDIAN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F93E9E3-AD06-4D60-8385-7EDF6109AC8A}"/>
              </a:ext>
            </a:extLst>
          </p:cNvPr>
          <p:cNvSpPr/>
          <p:nvPr/>
        </p:nvSpPr>
        <p:spPr>
          <a:xfrm>
            <a:off x="5964119" y="1799996"/>
            <a:ext cx="5615275" cy="376091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7F00"/>
              </a:buClr>
              <a:buSzPct val="100000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2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2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Based on network of commercially available video surveillance cameras (AXIS Q series PTZ cameras preferred)</a:t>
            </a:r>
          </a:p>
          <a:p>
            <a:pPr marL="0" marR="0" lvl="0" indent="0" algn="l" defTabSz="914400" rtl="0" fontAlgn="auto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7F00"/>
              </a:buClr>
              <a:buSzPct val="100000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2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2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Smoke/fire detector on cameras and server</a:t>
            </a:r>
          </a:p>
          <a:p>
            <a:pPr marL="0" marR="0" lvl="0" indent="0" algn="l" defTabSz="914400" rtl="0" fontAlgn="auto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7F00"/>
              </a:buClr>
              <a:buSzPct val="100000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2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2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Specialized software for centralized coordination, resource management and report generation, fully functional GIS</a:t>
            </a:r>
          </a:p>
          <a:p>
            <a:pPr marL="0" marR="0" lvl="0" indent="0" algn="l" defTabSz="914400" rtl="0" fontAlgn="auto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7F00"/>
              </a:buClr>
              <a:buSzPct val="100000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2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2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Customization and localisation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4183B-8FB3-4814-92AD-CF7E8477F27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0035" y="2066763"/>
            <a:ext cx="5488201" cy="330048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">
            <a:extLst>
              <a:ext uri="{FF2B5EF4-FFF2-40B4-BE49-F238E27FC236}">
                <a16:creationId xmlns:a16="http://schemas.microsoft.com/office/drawing/2014/main" id="{54CEA32B-FC4E-4933-87B7-24C4D643AE74}"/>
              </a:ext>
            </a:extLst>
          </p:cNvPr>
          <p:cNvSpPr/>
          <p:nvPr/>
        </p:nvSpPr>
        <p:spPr>
          <a:xfrm>
            <a:off x="1007997" y="1439997"/>
            <a:ext cx="10079998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36722" cap="flat">
            <a:solidFill>
              <a:srgbClr val="FF8000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68E019F-04F3-4260-AE68-3D875F01D76F}"/>
              </a:ext>
            </a:extLst>
          </p:cNvPr>
          <p:cNvSpPr/>
          <p:nvPr/>
        </p:nvSpPr>
        <p:spPr>
          <a:xfrm>
            <a:off x="1151997" y="503998"/>
            <a:ext cx="8784000" cy="78552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HIGHLY SCALABLE SOLUTION</a:t>
            </a:r>
          </a:p>
        </p:txBody>
      </p:sp>
      <p:pic>
        <p:nvPicPr>
          <p:cNvPr id="4" name="Image 62">
            <a:extLst>
              <a:ext uri="{FF2B5EF4-FFF2-40B4-BE49-F238E27FC236}">
                <a16:creationId xmlns:a16="http://schemas.microsoft.com/office/drawing/2014/main" id="{803F943F-1395-4C96-9F2C-3435BA8C7A5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09518" y="1929603"/>
            <a:ext cx="870481" cy="8064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50">
            <a:extLst>
              <a:ext uri="{FF2B5EF4-FFF2-40B4-BE49-F238E27FC236}">
                <a16:creationId xmlns:a16="http://schemas.microsoft.com/office/drawing/2014/main" id="{3FE636B1-1FC7-42FE-9487-4B006B1998A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80003" y="4381923"/>
            <a:ext cx="1176476" cy="10900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4C0B77-0BB7-4CFE-B2E1-B98B4B3D88F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871996" y="2891515"/>
            <a:ext cx="996476" cy="9964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BE3898-107B-4203-8D1D-47023044C8A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139516" y="1883517"/>
            <a:ext cx="1212476" cy="12124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B5EBF4-CA7B-4B54-8C81-C119A4D25AD9}"/>
              </a:ext>
            </a:extLst>
          </p:cNvPr>
          <p:cNvSpPr txBox="1"/>
          <p:nvPr/>
        </p:nvSpPr>
        <p:spPr>
          <a:xfrm>
            <a:off x="4967999" y="1943996"/>
            <a:ext cx="1612542" cy="110653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20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Global</a:t>
            </a:r>
            <a:r>
              <a:rPr lang="lv-LV" sz="20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 Server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18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(</a:t>
            </a:r>
            <a:r>
              <a:rPr lang="lv-LV" sz="18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optional</a:t>
            </a:r>
            <a:r>
              <a:rPr lang="lv-LV" sz="18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14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- </a:t>
            </a:r>
            <a:r>
              <a:rPr lang="lv-LV" sz="14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Global</a:t>
            </a:r>
            <a:r>
              <a:rPr lang="lv-LV" sz="14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 DB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14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- </a:t>
            </a:r>
            <a:r>
              <a:rPr lang="lv-LV" sz="14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Web</a:t>
            </a:r>
            <a:r>
              <a:rPr lang="lv-LV" sz="14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 </a:t>
            </a:r>
            <a:r>
              <a:rPr lang="lv-LV" sz="14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server</a:t>
            </a:r>
            <a:endParaRPr lang="lv-LV" sz="1400" b="0" i="0" u="none" strike="noStrike" kern="1200" cap="none" spc="0" baseline="0" dirty="0">
              <a:solidFill>
                <a:srgbClr val="198373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ED0A1D-C624-4DC2-9705-01CC17082FF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545363" y="2747881"/>
            <a:ext cx="2015995" cy="20159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428D39-D454-4187-B0DB-244A34EC2AE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9144000" y="2159995"/>
            <a:ext cx="1511996" cy="88812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83944A-0A2D-416E-B3D3-407C313C2C60}"/>
              </a:ext>
            </a:extLst>
          </p:cNvPr>
          <p:cNvSpPr txBox="1"/>
          <p:nvPr/>
        </p:nvSpPr>
        <p:spPr>
          <a:xfrm>
            <a:off x="6839995" y="3600001"/>
            <a:ext cx="1893068" cy="126042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20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Regional</a:t>
            </a:r>
            <a:r>
              <a:rPr lang="lv-LV" sz="20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 </a:t>
            </a:r>
            <a:r>
              <a:rPr lang="lv-LV" sz="20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servers</a:t>
            </a:r>
            <a:endParaRPr lang="lv-LV" sz="2000" b="0" i="0" u="none" strike="noStrike" kern="1200" cap="none" spc="0" baseline="0" dirty="0">
              <a:solidFill>
                <a:srgbClr val="198373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14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20 </a:t>
            </a:r>
            <a:r>
              <a:rPr lang="lv-LV" sz="14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cameras</a:t>
            </a:r>
            <a:endParaRPr lang="lv-LV" sz="1400" b="0" i="0" u="none" strike="noStrike" kern="1200" cap="none" spc="0" baseline="0" dirty="0">
              <a:solidFill>
                <a:srgbClr val="198373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14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50 </a:t>
            </a:r>
            <a:r>
              <a:rPr lang="lv-LV" sz="14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cameras</a:t>
            </a:r>
            <a:endParaRPr lang="lv-LV" sz="1400" b="0" i="0" u="none" strike="noStrike" kern="1200" cap="none" spc="0" baseline="0" dirty="0">
              <a:solidFill>
                <a:srgbClr val="198373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14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100 </a:t>
            </a:r>
            <a:r>
              <a:rPr lang="lv-LV" sz="14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cameras</a:t>
            </a:r>
            <a:endParaRPr lang="lv-LV" sz="1400" b="0" i="0" u="none" strike="noStrike" kern="1200" cap="none" spc="0" baseline="0" dirty="0">
              <a:solidFill>
                <a:srgbClr val="198373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14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300 </a:t>
            </a:r>
            <a:r>
              <a:rPr lang="lv-LV" sz="14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cameras</a:t>
            </a:r>
            <a:endParaRPr lang="lv-LV" sz="1400" b="0" i="0" u="none" strike="noStrike" kern="1200" cap="none" spc="0" baseline="0" dirty="0">
              <a:solidFill>
                <a:srgbClr val="198373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B68580-18A1-47EA-8970-E146B9A267A7}"/>
              </a:ext>
            </a:extLst>
          </p:cNvPr>
          <p:cNvSpPr txBox="1"/>
          <p:nvPr/>
        </p:nvSpPr>
        <p:spPr>
          <a:xfrm>
            <a:off x="9178920" y="3600001"/>
            <a:ext cx="2533372" cy="82953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20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Regional</a:t>
            </a:r>
            <a:r>
              <a:rPr lang="lv-LV" sz="20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 </a:t>
            </a:r>
            <a:r>
              <a:rPr lang="lv-LV" sz="20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control</a:t>
            </a:r>
            <a:r>
              <a:rPr lang="lv-LV" sz="20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 </a:t>
            </a:r>
            <a:r>
              <a:rPr lang="lv-LV" sz="20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room</a:t>
            </a:r>
            <a:endParaRPr lang="lv-LV" sz="2000" b="0" i="0" u="none" strike="noStrike" kern="1200" cap="none" spc="0" baseline="0" dirty="0">
              <a:solidFill>
                <a:srgbClr val="198373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14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Videowall</a:t>
            </a:r>
            <a:endParaRPr lang="lv-LV" sz="1400" b="0" i="0" u="none" strike="noStrike" kern="1200" cap="none" spc="0" baseline="0" dirty="0">
              <a:solidFill>
                <a:srgbClr val="198373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14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Operator </a:t>
            </a:r>
            <a:r>
              <a:rPr lang="lv-LV" sz="14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work</a:t>
            </a:r>
            <a:r>
              <a:rPr lang="lv-LV" sz="14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 </a:t>
            </a:r>
            <a:r>
              <a:rPr lang="lv-LV" sz="14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place</a:t>
            </a:r>
            <a:endParaRPr lang="lv-LV" sz="1400" b="0" i="0" u="none" strike="noStrike" kern="1200" cap="none" spc="0" baseline="0" dirty="0">
              <a:solidFill>
                <a:srgbClr val="198373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217431-FA43-41F1-8237-FF5E78775115}"/>
              </a:ext>
            </a:extLst>
          </p:cNvPr>
          <p:cNvSpPr txBox="1"/>
          <p:nvPr/>
        </p:nvSpPr>
        <p:spPr>
          <a:xfrm>
            <a:off x="4176000" y="4536000"/>
            <a:ext cx="1412872" cy="61409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20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User</a:t>
            </a:r>
            <a:r>
              <a:rPr lang="lv-LV" sz="20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 </a:t>
            </a:r>
            <a:r>
              <a:rPr lang="lv-LV" sz="20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access</a:t>
            </a:r>
            <a:endParaRPr lang="lv-LV" sz="2000" b="0" i="0" u="none" strike="noStrike" kern="1200" cap="none" spc="0" baseline="0" dirty="0">
              <a:solidFill>
                <a:srgbClr val="198373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158466"/>
                </a:solidFill>
                <a:uFillTx/>
              </a:defRPr>
            </a:pPr>
            <a:r>
              <a:rPr lang="lv-LV" sz="14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Web</a:t>
            </a:r>
            <a:r>
              <a:rPr lang="lv-LV" sz="14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 </a:t>
            </a:r>
            <a:r>
              <a:rPr lang="lv-LV" sz="1400" b="0" i="0" u="none" strike="noStrike" kern="1200" cap="none" spc="0" baseline="0" dirty="0" err="1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browser</a:t>
            </a:r>
            <a:endParaRPr lang="lv-LV" sz="1400" b="0" i="0" u="none" strike="noStrike" kern="1200" cap="none" spc="0" baseline="0" dirty="0">
              <a:solidFill>
                <a:srgbClr val="198373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55408A-743C-4FA0-8B62-06C8EB93BFA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871996" y="1739517"/>
            <a:ext cx="996476" cy="9964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D83EDB-ED4F-4FF0-8006-EE413AAC6D0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31999" y="2029684"/>
            <a:ext cx="1079997" cy="6343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2F080A-71CD-4425-A1AD-BCD85416F97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31999" y="3181682"/>
            <a:ext cx="1079997" cy="63431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8A8CB6-EA03-465A-B869-BA7B2E6C3F0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20443" y="879479"/>
            <a:ext cx="10159560" cy="495251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791ADE2-A92D-494E-A983-A2C20C0B2060}"/>
              </a:ext>
            </a:extLst>
          </p:cNvPr>
          <p:cNvSpPr/>
          <p:nvPr/>
        </p:nvSpPr>
        <p:spPr>
          <a:xfrm>
            <a:off x="0" y="0"/>
            <a:ext cx="12192115" cy="6858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0EF6E6-A77D-4B6C-9FD3-3C71DD8BA10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079998" y="4600437"/>
            <a:ext cx="2095557" cy="209555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CB32C36-B371-49CE-99BB-3084F0F7B40B}"/>
              </a:ext>
            </a:extLst>
          </p:cNvPr>
          <p:cNvSpPr/>
          <p:nvPr/>
        </p:nvSpPr>
        <p:spPr>
          <a:xfrm>
            <a:off x="5327998" y="1583996"/>
            <a:ext cx="6119996" cy="467999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2237B9-D407-4648-AFC9-EF25E980EB0A}"/>
              </a:ext>
            </a:extLst>
          </p:cNvPr>
          <p:cNvSpPr txBox="1"/>
          <p:nvPr/>
        </p:nvSpPr>
        <p:spPr>
          <a:xfrm>
            <a:off x="1079997" y="1943996"/>
            <a:ext cx="9126522" cy="188014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Increased fire detection speed and accuracy</a:t>
            </a:r>
          </a:p>
          <a:p>
            <a:pPr marL="0" marR="0" lvl="1" indent="0" algn="l" defTabSz="914400" rtl="0" fontAlgn="auto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F7F00"/>
              </a:buClr>
              <a:buSzPct val="100000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Efficient use of personnel - one operator can monitor up to 35 cameras</a:t>
            </a:r>
          </a:p>
          <a:p>
            <a:pPr marL="0" marR="0" lvl="1" indent="0" algn="l" defTabSz="914400" rtl="0" fontAlgn="auto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F7F00"/>
              </a:buClr>
              <a:buSzPct val="100000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Reduced burn out area by 40%</a:t>
            </a:r>
          </a:p>
          <a:p>
            <a:pPr marL="0" marR="0" lvl="1" indent="0" algn="l" defTabSz="914400" rtl="0" fontAlgn="auto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F7F00"/>
              </a:buClr>
              <a:buSzPct val="100000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Average fire extinguishing time reduced 3 times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4182F0C-D1CE-436D-A3BD-4C7F7B1DDD94}"/>
              </a:ext>
            </a:extLst>
          </p:cNvPr>
          <p:cNvSpPr/>
          <p:nvPr/>
        </p:nvSpPr>
        <p:spPr>
          <a:xfrm>
            <a:off x="1223997" y="575998"/>
            <a:ext cx="8784000" cy="78552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BENEFITS OF EARLY FIRE DETECTION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09AB4FF-0DC8-4C91-A163-876A05F9384A}"/>
              </a:ext>
            </a:extLst>
          </p:cNvPr>
          <p:cNvSpPr/>
          <p:nvPr/>
        </p:nvSpPr>
        <p:spPr>
          <a:xfrm>
            <a:off x="359998" y="325457"/>
            <a:ext cx="11472117" cy="547487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gradFill>
            <a:gsLst>
              <a:gs pos="0">
                <a:srgbClr val="DFDBD5"/>
              </a:gs>
              <a:gs pos="100000">
                <a:srgbClr val="DFDBD5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0D843EC-3FC5-4C7F-BC3B-B8865C6EF5D9}"/>
              </a:ext>
            </a:extLst>
          </p:cNvPr>
          <p:cNvSpPr/>
          <p:nvPr/>
        </p:nvSpPr>
        <p:spPr>
          <a:xfrm>
            <a:off x="0" y="0"/>
            <a:ext cx="12192115" cy="6858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0BE980-BF76-4816-ACD7-BC1FE09907E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1551" b="-1502"/>
          <a:stretch>
            <a:fillRect/>
          </a:stretch>
        </p:blipFill>
        <p:spPr>
          <a:xfrm>
            <a:off x="0" y="6126123"/>
            <a:ext cx="12192115" cy="7430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89590F17-CD83-4685-9A2F-54F759E35C84}"/>
              </a:ext>
            </a:extLst>
          </p:cNvPr>
          <p:cNvSpPr/>
          <p:nvPr/>
        </p:nvSpPr>
        <p:spPr>
          <a:xfrm>
            <a:off x="0" y="6127915"/>
            <a:ext cx="12192115" cy="14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2600" cap="sq">
            <a:solidFill>
              <a:srgbClr val="000001">
                <a:alpha val="20000"/>
              </a:srgbClr>
            </a:solidFill>
            <a:prstDash val="solid"/>
            <a:miter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9AC8AAC-1A35-4F96-B8FD-F77C941CF2FA}"/>
              </a:ext>
            </a:extLst>
          </p:cNvPr>
          <p:cNvSpPr/>
          <p:nvPr/>
        </p:nvSpPr>
        <p:spPr>
          <a:xfrm>
            <a:off x="1450796" y="3122639"/>
            <a:ext cx="3530882" cy="104940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Gill Sans MT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58B3ED5-C174-41B9-93AB-10907439113C}"/>
              </a:ext>
            </a:extLst>
          </p:cNvPr>
          <p:cNvSpPr/>
          <p:nvPr/>
        </p:nvSpPr>
        <p:spPr>
          <a:xfrm>
            <a:off x="4981678" y="785331"/>
            <a:ext cx="3273478" cy="64836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 dirty="0">
                <a:solidFill>
                  <a:srgbClr val="198373"/>
                </a:solidFill>
                <a:uFillTx/>
                <a:latin typeface="Gill Sans MT" pitchFamily="34"/>
                <a:ea typeface="Microsoft YaHei" pitchFamily="2"/>
                <a:cs typeface="Microsoft YaHei" pitchFamily="2"/>
              </a:rPr>
              <a:t>AMPLICAM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9CFBFE7-0D9D-4E91-A172-087511ECF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22084"/>
              </p:ext>
            </p:extLst>
          </p:nvPr>
        </p:nvGraphicFramePr>
        <p:xfrm>
          <a:off x="4848837" y="2279516"/>
          <a:ext cx="6239158" cy="3565272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6239158">
                  <a:extLst>
                    <a:ext uri="{9D8B030D-6E8A-4147-A177-3AD203B41FA5}">
                      <a16:colId xmlns:a16="http://schemas.microsoft.com/office/drawing/2014/main" val="3450184251"/>
                    </a:ext>
                  </a:extLst>
                </a:gridCol>
              </a:tblGrid>
              <a:tr h="1870917">
                <a:tc>
                  <a:txBody>
                    <a:bodyPr/>
                    <a:lstStyle/>
                    <a:p>
                      <a:pPr marL="0" marR="0" lvl="0" indent="0" algn="l" rtl="0" hangingPunct="1">
                        <a:lnSpc>
                          <a:spcPct val="110000"/>
                        </a:lnSpc>
                        <a:spcBef>
                          <a:spcPts val="85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5" algn="l"/>
                          <a:tab pos="898196" algn="l"/>
                          <a:tab pos="1347478" algn="l"/>
                          <a:tab pos="1796759" algn="l"/>
                          <a:tab pos="2246040" algn="l"/>
                          <a:tab pos="2695322" algn="l"/>
                          <a:tab pos="3144603" algn="l"/>
                          <a:tab pos="3593875" algn="l"/>
                          <a:tab pos="4043156" algn="l"/>
                          <a:tab pos="4492438" algn="l"/>
                          <a:tab pos="4941719" algn="l"/>
                          <a:tab pos="5391000" algn="l"/>
                          <a:tab pos="5840281" algn="l"/>
                          <a:tab pos="6289563" algn="l"/>
                          <a:tab pos="6738844" algn="l"/>
                          <a:tab pos="7188116" algn="l"/>
                          <a:tab pos="7637397" algn="l"/>
                          <a:tab pos="8086679" algn="l"/>
                          <a:tab pos="8535960" algn="l"/>
                          <a:tab pos="8985241" algn="l"/>
                        </a:tabLst>
                      </a:pPr>
                      <a:r>
                        <a:rPr lang="en-GB" sz="2400" b="0" i="0" u="none" strike="noStrike" baseline="0" dirty="0">
                          <a:solidFill>
                            <a:srgbClr val="198373"/>
                          </a:solidFill>
                          <a:latin typeface="Gill Sans MT" pitchFamily="34"/>
                          <a:ea typeface="Microsoft YaHei" pitchFamily="2"/>
                          <a:cs typeface="Microsoft YaHei" pitchFamily="2"/>
                        </a:rPr>
                        <a:t>AXIS </a:t>
                      </a:r>
                      <a:r>
                        <a:rPr lang="lv-LV" sz="2400" b="0" i="0" u="none" strike="noStrike" baseline="0" dirty="0" err="1">
                          <a:solidFill>
                            <a:srgbClr val="198373"/>
                          </a:solidFill>
                          <a:latin typeface="Gill Sans MT" pitchFamily="34"/>
                          <a:ea typeface="Microsoft YaHei" pitchFamily="2"/>
                          <a:cs typeface="Microsoft YaHei" pitchFamily="2"/>
                        </a:rPr>
                        <a:t>technology</a:t>
                      </a:r>
                      <a:r>
                        <a:rPr lang="lv-LV" sz="2400" b="0" i="0" u="none" strike="noStrike" baseline="0" dirty="0">
                          <a:solidFill>
                            <a:srgbClr val="198373"/>
                          </a:solidFill>
                          <a:latin typeface="Gill Sans MT" pitchFamily="34"/>
                          <a:ea typeface="Microsoft YaHei" pitchFamily="2"/>
                          <a:cs typeface="Microsoft YaHei" pitchFamily="2"/>
                        </a:rPr>
                        <a:t> </a:t>
                      </a:r>
                      <a:r>
                        <a:rPr lang="lv-LV" sz="2400" b="0" i="0" u="none" strike="noStrike" baseline="0" dirty="0" err="1">
                          <a:solidFill>
                            <a:srgbClr val="198373"/>
                          </a:solidFill>
                          <a:latin typeface="Gill Sans MT" pitchFamily="34"/>
                          <a:ea typeface="Microsoft YaHei" pitchFamily="2"/>
                          <a:cs typeface="Microsoft YaHei" pitchFamily="2"/>
                        </a:rPr>
                        <a:t>integration</a:t>
                      </a:r>
                      <a:r>
                        <a:rPr lang="en-GB" sz="2400" b="0" i="0" u="none" strike="noStrike" baseline="0" dirty="0">
                          <a:solidFill>
                            <a:srgbClr val="198373"/>
                          </a:solidFill>
                          <a:latin typeface="Gill Sans MT" pitchFamily="34"/>
                          <a:ea typeface="Microsoft YaHei" pitchFamily="2"/>
                          <a:cs typeface="Microsoft YaHei" pitchFamily="2"/>
                        </a:rPr>
                        <a:t> partner</a:t>
                      </a:r>
                    </a:p>
                    <a:p>
                      <a:pPr marL="0" marR="0" lvl="0" indent="0" algn="l" rtl="0" hangingPunct="1">
                        <a:lnSpc>
                          <a:spcPct val="110000"/>
                        </a:lnSpc>
                        <a:spcBef>
                          <a:spcPts val="85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5" algn="l"/>
                          <a:tab pos="898196" algn="l"/>
                          <a:tab pos="1347478" algn="l"/>
                          <a:tab pos="1796759" algn="l"/>
                          <a:tab pos="2246040" algn="l"/>
                          <a:tab pos="2695322" algn="l"/>
                          <a:tab pos="3144603" algn="l"/>
                          <a:tab pos="3593875" algn="l"/>
                          <a:tab pos="4043156" algn="l"/>
                          <a:tab pos="4492438" algn="l"/>
                          <a:tab pos="4941719" algn="l"/>
                          <a:tab pos="5391000" algn="l"/>
                          <a:tab pos="5840281" algn="l"/>
                          <a:tab pos="6289563" algn="l"/>
                          <a:tab pos="6738844" algn="l"/>
                          <a:tab pos="7188116" algn="l"/>
                          <a:tab pos="7637397" algn="l"/>
                          <a:tab pos="8086679" algn="l"/>
                          <a:tab pos="8535960" algn="l"/>
                          <a:tab pos="8985241" algn="l"/>
                        </a:tabLst>
                      </a:pPr>
                      <a:endParaRPr lang="en-GB" sz="2400" b="0" i="0" u="none" strike="noStrike" baseline="0" dirty="0">
                        <a:solidFill>
                          <a:srgbClr val="198373"/>
                        </a:solidFill>
                        <a:latin typeface="Gill Sans MT" pitchFamily="34"/>
                        <a:ea typeface="Microsoft YaHei" pitchFamily="2"/>
                        <a:cs typeface="Microsoft YaHei" pitchFamily="2"/>
                      </a:endParaRPr>
                    </a:p>
                    <a:p>
                      <a:pPr marL="0" marR="0" lvl="0" indent="0" algn="l" rtl="0" hangingPunct="1">
                        <a:lnSpc>
                          <a:spcPct val="110000"/>
                        </a:lnSpc>
                        <a:spcBef>
                          <a:spcPts val="85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5" algn="l"/>
                          <a:tab pos="898196" algn="l"/>
                          <a:tab pos="1347478" algn="l"/>
                          <a:tab pos="1796759" algn="l"/>
                          <a:tab pos="2246040" algn="l"/>
                          <a:tab pos="2695322" algn="l"/>
                          <a:tab pos="3144603" algn="l"/>
                          <a:tab pos="3593875" algn="l"/>
                          <a:tab pos="4043156" algn="l"/>
                          <a:tab pos="4492438" algn="l"/>
                          <a:tab pos="4941719" algn="l"/>
                          <a:tab pos="5391000" algn="l"/>
                          <a:tab pos="5840281" algn="l"/>
                          <a:tab pos="6289563" algn="l"/>
                          <a:tab pos="6738844" algn="l"/>
                          <a:tab pos="7188116" algn="l"/>
                          <a:tab pos="7637397" algn="l"/>
                          <a:tab pos="8086679" algn="l"/>
                          <a:tab pos="8535960" algn="l"/>
                          <a:tab pos="8985241" algn="l"/>
                        </a:tabLst>
                      </a:pPr>
                      <a:r>
                        <a:rPr lang="en-GB" sz="2400" b="0" i="0" u="none" strike="noStrike" baseline="0" dirty="0">
                          <a:solidFill>
                            <a:srgbClr val="198373"/>
                          </a:solidFill>
                          <a:latin typeface="Gill Sans MT" pitchFamily="34"/>
                          <a:ea typeface="Microsoft YaHei" pitchFamily="2"/>
                          <a:cs typeface="Microsoft YaHei" pitchFamily="2"/>
                        </a:rPr>
                        <a:t>References</a:t>
                      </a:r>
                    </a:p>
                    <a:p>
                      <a:pPr marL="0" marR="0" lvl="0" indent="0" algn="l" rtl="0" hangingPunct="1">
                        <a:lnSpc>
                          <a:spcPct val="110000"/>
                        </a:lnSpc>
                        <a:spcBef>
                          <a:spcPts val="85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5" algn="l"/>
                          <a:tab pos="898196" algn="l"/>
                          <a:tab pos="1347478" algn="l"/>
                          <a:tab pos="1796759" algn="l"/>
                          <a:tab pos="2246040" algn="l"/>
                          <a:tab pos="2695322" algn="l"/>
                          <a:tab pos="3144603" algn="l"/>
                          <a:tab pos="3593875" algn="l"/>
                          <a:tab pos="4043156" algn="l"/>
                          <a:tab pos="4492438" algn="l"/>
                          <a:tab pos="4941719" algn="l"/>
                          <a:tab pos="5391000" algn="l"/>
                          <a:tab pos="5840281" algn="l"/>
                          <a:tab pos="6289563" algn="l"/>
                          <a:tab pos="6738844" algn="l"/>
                          <a:tab pos="7188116" algn="l"/>
                          <a:tab pos="7637397" algn="l"/>
                          <a:tab pos="8086679" algn="l"/>
                          <a:tab pos="8535960" algn="l"/>
                          <a:tab pos="8985241" algn="l"/>
                        </a:tabLst>
                      </a:pPr>
                      <a:r>
                        <a:rPr lang="en-GB" sz="2400" b="0" i="0" u="none" strike="noStrike" baseline="0" dirty="0">
                          <a:solidFill>
                            <a:srgbClr val="198373"/>
                          </a:solidFill>
                          <a:latin typeface="Gill Sans MT" pitchFamily="34"/>
                          <a:ea typeface="Microsoft YaHei" pitchFamily="2"/>
                          <a:cs typeface="Microsoft YaHei" pitchFamily="2"/>
                        </a:rPr>
                        <a:t>State Forest Service (Latvia)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253108"/>
                  </a:ext>
                </a:extLst>
              </a:tr>
              <a:tr h="12412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85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448915" algn="l"/>
                          <a:tab pos="898196" algn="l"/>
                          <a:tab pos="1347478" algn="l"/>
                          <a:tab pos="1796759" algn="l"/>
                          <a:tab pos="2246040" algn="l"/>
                          <a:tab pos="2695322" algn="l"/>
                          <a:tab pos="3144603" algn="l"/>
                          <a:tab pos="3593875" algn="l"/>
                          <a:tab pos="4043156" algn="l"/>
                          <a:tab pos="4492438" algn="l"/>
                          <a:tab pos="4941719" algn="l"/>
                          <a:tab pos="5391000" algn="l"/>
                          <a:tab pos="5840281" algn="l"/>
                          <a:tab pos="6289563" algn="l"/>
                          <a:tab pos="6738844" algn="l"/>
                          <a:tab pos="7188116" algn="l"/>
                          <a:tab pos="7637397" algn="l"/>
                          <a:tab pos="8086679" algn="l"/>
                          <a:tab pos="8535960" algn="l"/>
                          <a:tab pos="8985241" algn="l"/>
                        </a:tabLst>
                        <a:defRPr sz="2400"/>
                      </a:pPr>
                      <a:r>
                        <a:rPr lang="en-GB" sz="2400" b="0" i="0" u="none" strike="noStrike" baseline="0" dirty="0">
                          <a:solidFill>
                            <a:srgbClr val="198373"/>
                          </a:solidFill>
                          <a:latin typeface="Gill Sans MT" pitchFamily="34"/>
                          <a:ea typeface="Microsoft YaHei" pitchFamily="2"/>
                          <a:cs typeface="Microsoft YaHei" pitchFamily="2"/>
                        </a:rPr>
                        <a:t>Natural Resources Canada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85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448915" algn="l"/>
                          <a:tab pos="898196" algn="l"/>
                          <a:tab pos="1347478" algn="l"/>
                          <a:tab pos="1796759" algn="l"/>
                          <a:tab pos="2246040" algn="l"/>
                          <a:tab pos="2695322" algn="l"/>
                          <a:tab pos="3144603" algn="l"/>
                          <a:tab pos="3593875" algn="l"/>
                          <a:tab pos="4043156" algn="l"/>
                          <a:tab pos="4492438" algn="l"/>
                          <a:tab pos="4941719" algn="l"/>
                          <a:tab pos="5391000" algn="l"/>
                          <a:tab pos="5840281" algn="l"/>
                          <a:tab pos="6289563" algn="l"/>
                          <a:tab pos="6738844" algn="l"/>
                          <a:tab pos="7188116" algn="l"/>
                          <a:tab pos="7637397" algn="l"/>
                          <a:tab pos="8086679" algn="l"/>
                          <a:tab pos="8535960" algn="l"/>
                          <a:tab pos="8985241" algn="l"/>
                        </a:tabLst>
                        <a:defRPr sz="2400"/>
                      </a:pPr>
                      <a:r>
                        <a:rPr lang="en-GB" sz="2400" b="0" i="0" u="none" strike="noStrike" baseline="0" dirty="0">
                          <a:solidFill>
                            <a:srgbClr val="198373"/>
                          </a:solidFill>
                          <a:latin typeface="Gill Sans MT" pitchFamily="34"/>
                          <a:ea typeface="Microsoft YaHei" pitchFamily="2"/>
                          <a:cs typeface="Microsoft YaHei" pitchFamily="2"/>
                        </a:rPr>
                        <a:t>WMDS (South Africa)</a:t>
                      </a:r>
                    </a:p>
                    <a:p>
                      <a:pPr marL="0" marR="0" lvl="0" indent="0" algn="l" rtl="0" hangingPunct="1">
                        <a:lnSpc>
                          <a:spcPct val="115000"/>
                        </a:lnSpc>
                        <a:spcBef>
                          <a:spcPts val="85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5" algn="l"/>
                          <a:tab pos="898196" algn="l"/>
                          <a:tab pos="1347478" algn="l"/>
                          <a:tab pos="1796759" algn="l"/>
                          <a:tab pos="2246040" algn="l"/>
                          <a:tab pos="2695322" algn="l"/>
                          <a:tab pos="3144603" algn="l"/>
                          <a:tab pos="3593875" algn="l"/>
                          <a:tab pos="4043156" algn="l"/>
                          <a:tab pos="4492438" algn="l"/>
                          <a:tab pos="4941719" algn="l"/>
                          <a:tab pos="5391000" algn="l"/>
                          <a:tab pos="5840281" algn="l"/>
                          <a:tab pos="6289563" algn="l"/>
                          <a:tab pos="6738844" algn="l"/>
                          <a:tab pos="7188116" algn="l"/>
                          <a:tab pos="7637397" algn="l"/>
                          <a:tab pos="8086679" algn="l"/>
                          <a:tab pos="8535960" algn="l"/>
                          <a:tab pos="8985241" algn="l"/>
                        </a:tabLst>
                        <a:defRPr sz="2400"/>
                      </a:pPr>
                      <a:endParaRPr lang="en-GB" sz="2400" b="0" i="0" u="none" strike="noStrike" baseline="0" dirty="0">
                        <a:solidFill>
                          <a:srgbClr val="198373"/>
                        </a:solidFill>
                        <a:latin typeface="Gill Sans MT" pitchFamily="34"/>
                        <a:ea typeface="Microsoft YaHei" pitchFamily="2"/>
                        <a:cs typeface="Microsoft YaHei" pitchFamily="2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7123150"/>
                  </a:ext>
                </a:extLst>
              </a:tr>
            </a:tbl>
          </a:graphicData>
        </a:graphic>
      </p:graphicFrame>
      <p:pic>
        <p:nvPicPr>
          <p:cNvPr id="11" name="Picture 10" descr="A tall red and white tower&#10;&#10;Description automatically generated with low confidence">
            <a:extLst>
              <a:ext uri="{FF2B5EF4-FFF2-40B4-BE49-F238E27FC236}">
                <a16:creationId xmlns:a16="http://schemas.microsoft.com/office/drawing/2014/main" id="{F3DC9B82-E05A-3ED7-7656-DAE1C2BFA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8" y="314293"/>
            <a:ext cx="4097808" cy="54603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14896</TotalTime>
  <Words>330</Words>
  <Application>Microsoft Office PowerPoint</Application>
  <PresentationFormat>Custom</PresentationFormat>
  <Paragraphs>83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Gill Sans MT</vt:lpstr>
      <vt:lpstr>Times New Roman</vt:lpstr>
      <vt:lpstr>Default</vt:lpstr>
      <vt:lpstr>Title2</vt:lpstr>
      <vt:lpstr>Title3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Armands Dīriņš</dc:creator>
  <cp:lastModifiedBy>Armands Dīriņš</cp:lastModifiedBy>
  <cp:revision>95</cp:revision>
  <cp:lastPrinted>2019-02-14T17:43:01Z</cp:lastPrinted>
  <dcterms:created xsi:type="dcterms:W3CDTF">2018-04-18T14:48:13Z</dcterms:created>
  <dcterms:modified xsi:type="dcterms:W3CDTF">2023-07-17T08:52:12Z</dcterms:modified>
</cp:coreProperties>
</file>